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sldIdLst>
    <p:sldId id="257" r:id="rId5"/>
    <p:sldId id="306" r:id="rId6"/>
    <p:sldId id="341" r:id="rId7"/>
    <p:sldId id="360" r:id="rId8"/>
    <p:sldId id="361" r:id="rId9"/>
    <p:sldId id="343" r:id="rId10"/>
    <p:sldId id="348" r:id="rId11"/>
    <p:sldId id="347" r:id="rId12"/>
    <p:sldId id="345" r:id="rId13"/>
    <p:sldId id="346" r:id="rId14"/>
    <p:sldId id="336" r:id="rId15"/>
    <p:sldId id="339" r:id="rId16"/>
    <p:sldId id="342" r:id="rId17"/>
    <p:sldId id="337" r:id="rId18"/>
    <p:sldId id="338" r:id="rId19"/>
    <p:sldId id="357" r:id="rId20"/>
    <p:sldId id="356" r:id="rId21"/>
    <p:sldId id="349" r:id="rId22"/>
    <p:sldId id="351" r:id="rId23"/>
    <p:sldId id="350" r:id="rId24"/>
    <p:sldId id="312" r:id="rId25"/>
    <p:sldId id="344" r:id="rId26"/>
    <p:sldId id="340" r:id="rId27"/>
    <p:sldId id="352" r:id="rId28"/>
    <p:sldId id="355" r:id="rId29"/>
    <p:sldId id="353" r:id="rId30"/>
    <p:sldId id="358" r:id="rId31"/>
    <p:sldId id="26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66"/>
    <a:srgbClr val="182752"/>
    <a:srgbClr val="192852"/>
    <a:srgbClr val="0066B3"/>
    <a:srgbClr val="00ADB5"/>
    <a:srgbClr val="009DDD"/>
    <a:srgbClr val="F8B700"/>
    <a:srgbClr val="002355"/>
    <a:srgbClr val="182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52ED9F-0620-4BDC-9A1D-B1589AC21DA5}" v="2683" dt="2024-11-07T06:20:38.3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David Laney" userId="S::cdl322@nau.edu::8bc50c91-2174-46b3-814c-8f9cf86d7926" providerId="AD" clId="Web-{1DA8A6CA-1ECA-F43A-512F-6588EA328F58}"/>
    <pc:docChg chg="addSld delSld modSld">
      <pc:chgData name="Chris David Laney" userId="S::cdl322@nau.edu::8bc50c91-2174-46b3-814c-8f9cf86d7926" providerId="AD" clId="Web-{1DA8A6CA-1ECA-F43A-512F-6588EA328F58}" dt="2024-11-04T23:53:58.903" v="614" actId="20577"/>
      <pc:docMkLst>
        <pc:docMk/>
      </pc:docMkLst>
      <pc:sldChg chg="modSp">
        <pc:chgData name="Chris David Laney" userId="S::cdl322@nau.edu::8bc50c91-2174-46b3-814c-8f9cf86d7926" providerId="AD" clId="Web-{1DA8A6CA-1ECA-F43A-512F-6588EA328F58}" dt="2024-11-04T20:52:54.847" v="427" actId="20577"/>
        <pc:sldMkLst>
          <pc:docMk/>
          <pc:sldMk cId="486473580" sldId="257"/>
        </pc:sldMkLst>
        <pc:spChg chg="mod">
          <ac:chgData name="Chris David Laney" userId="S::cdl322@nau.edu::8bc50c91-2174-46b3-814c-8f9cf86d7926" providerId="AD" clId="Web-{1DA8A6CA-1ECA-F43A-512F-6588EA328F58}" dt="2024-11-04T20:52:54.847" v="427" actId="20577"/>
          <ac:spMkLst>
            <pc:docMk/>
            <pc:sldMk cId="486473580" sldId="257"/>
            <ac:spMk id="11" creationId="{C0EE9A56-AEBE-D0B0-FFE5-36183805E8EC}"/>
          </ac:spMkLst>
        </pc:spChg>
      </pc:sldChg>
      <pc:sldChg chg="addSp delSp modSp add replId">
        <pc:chgData name="Chris David Laney" userId="S::cdl322@nau.edu::8bc50c91-2174-46b3-814c-8f9cf86d7926" providerId="AD" clId="Web-{1DA8A6CA-1ECA-F43A-512F-6588EA328F58}" dt="2024-11-04T23:53:58.903" v="614" actId="20577"/>
        <pc:sldMkLst>
          <pc:docMk/>
          <pc:sldMk cId="2123292286" sldId="340"/>
        </pc:sldMkLst>
        <pc:spChg chg="add mod">
          <ac:chgData name="Chris David Laney" userId="S::cdl322@nau.edu::8bc50c91-2174-46b3-814c-8f9cf86d7926" providerId="AD" clId="Web-{1DA8A6CA-1ECA-F43A-512F-6588EA328F58}" dt="2024-11-04T23:53:58.903" v="614" actId="20577"/>
          <ac:spMkLst>
            <pc:docMk/>
            <pc:sldMk cId="2123292286" sldId="340"/>
            <ac:spMk id="3" creationId="{58755343-F3CD-9DAD-B130-B7D6B6A668A8}"/>
          </ac:spMkLst>
        </pc:spChg>
        <pc:spChg chg="mod">
          <ac:chgData name="Chris David Laney" userId="S::cdl322@nau.edu::8bc50c91-2174-46b3-814c-8f9cf86d7926" providerId="AD" clId="Web-{1DA8A6CA-1ECA-F43A-512F-6588EA328F58}" dt="2024-11-04T19:46:04.735" v="23" actId="20577"/>
          <ac:spMkLst>
            <pc:docMk/>
            <pc:sldMk cId="2123292286" sldId="340"/>
            <ac:spMk id="9" creationId="{D2441F73-4F5D-441D-5D3A-8F75123600AD}"/>
          </ac:spMkLst>
        </pc:spChg>
        <pc:picChg chg="del">
          <ac:chgData name="Chris David Laney" userId="S::cdl322@nau.edu::8bc50c91-2174-46b3-814c-8f9cf86d7926" providerId="AD" clId="Web-{1DA8A6CA-1ECA-F43A-512F-6588EA328F58}" dt="2024-11-04T19:46:12.876" v="25"/>
          <ac:picMkLst>
            <pc:docMk/>
            <pc:sldMk cId="2123292286" sldId="340"/>
            <ac:picMk id="2" creationId="{69190217-2921-D9B9-E0E9-DE1B1758A9C6}"/>
          </ac:picMkLst>
        </pc:picChg>
        <pc:picChg chg="add mod">
          <ac:chgData name="Chris David Laney" userId="S::cdl322@nau.edu::8bc50c91-2174-46b3-814c-8f9cf86d7926" providerId="AD" clId="Web-{1DA8A6CA-1ECA-F43A-512F-6588EA328F58}" dt="2024-11-04T20:52:21.064" v="424" actId="1076"/>
          <ac:picMkLst>
            <pc:docMk/>
            <pc:sldMk cId="2123292286" sldId="340"/>
            <ac:picMk id="2" creationId="{AD9C515C-673C-756F-2012-EA0E3A0EAA06}"/>
          </ac:picMkLst>
        </pc:picChg>
        <pc:picChg chg="del">
          <ac:chgData name="Chris David Laney" userId="S::cdl322@nau.edu::8bc50c91-2174-46b3-814c-8f9cf86d7926" providerId="AD" clId="Web-{1DA8A6CA-1ECA-F43A-512F-6588EA328F58}" dt="2024-11-04T19:46:12.188" v="24"/>
          <ac:picMkLst>
            <pc:docMk/>
            <pc:sldMk cId="2123292286" sldId="340"/>
            <ac:picMk id="23" creationId="{118F9A50-659E-8082-129C-4623F5AD60BE}"/>
          </ac:picMkLst>
        </pc:picChg>
      </pc:sldChg>
      <pc:sldChg chg="addSp delSp modSp">
        <pc:chgData name="Chris David Laney" userId="S::cdl322@nau.edu::8bc50c91-2174-46b3-814c-8f9cf86d7926" providerId="AD" clId="Web-{1DA8A6CA-1ECA-F43A-512F-6588EA328F58}" dt="2024-11-04T23:36:11.970" v="461"/>
        <pc:sldMkLst>
          <pc:docMk/>
          <pc:sldMk cId="2803117412" sldId="352"/>
        </pc:sldMkLst>
        <pc:picChg chg="add del mod modCrop">
          <ac:chgData name="Chris David Laney" userId="S::cdl322@nau.edu::8bc50c91-2174-46b3-814c-8f9cf86d7926" providerId="AD" clId="Web-{1DA8A6CA-1ECA-F43A-512F-6588EA328F58}" dt="2024-11-04T23:36:11.970" v="461"/>
          <ac:picMkLst>
            <pc:docMk/>
            <pc:sldMk cId="2803117412" sldId="352"/>
            <ac:picMk id="12" creationId="{18A1D22D-AF33-63A7-4699-6E6282B74C48}"/>
          </ac:picMkLst>
        </pc:picChg>
      </pc:sldChg>
      <pc:sldChg chg="delSp modSp add del replId">
        <pc:chgData name="Chris David Laney" userId="S::cdl322@nau.edu::8bc50c91-2174-46b3-814c-8f9cf86d7926" providerId="AD" clId="Web-{1DA8A6CA-1ECA-F43A-512F-6588EA328F58}" dt="2024-11-04T23:53:47.340" v="612"/>
        <pc:sldMkLst>
          <pc:docMk/>
          <pc:sldMk cId="1588446333" sldId="354"/>
        </pc:sldMkLst>
        <pc:spChg chg="mod">
          <ac:chgData name="Chris David Laney" userId="S::cdl322@nau.edu::8bc50c91-2174-46b3-814c-8f9cf86d7926" providerId="AD" clId="Web-{1DA8A6CA-1ECA-F43A-512F-6588EA328F58}" dt="2024-11-04T23:36:25.502" v="484" actId="20577"/>
          <ac:spMkLst>
            <pc:docMk/>
            <pc:sldMk cId="1588446333" sldId="354"/>
            <ac:spMk id="9" creationId="{D2441F73-4F5D-441D-5D3A-8F75123600AD}"/>
          </ac:spMkLst>
        </pc:spChg>
        <pc:picChg chg="del">
          <ac:chgData name="Chris David Laney" userId="S::cdl322@nau.edu::8bc50c91-2174-46b3-814c-8f9cf86d7926" providerId="AD" clId="Web-{1DA8A6CA-1ECA-F43A-512F-6588EA328F58}" dt="2024-11-04T23:36:10.313" v="460"/>
          <ac:picMkLst>
            <pc:docMk/>
            <pc:sldMk cId="1588446333" sldId="354"/>
            <ac:picMk id="11" creationId="{686F37EE-48B2-91B5-FD9F-7EEA292A15C4}"/>
          </ac:picMkLst>
        </pc:picChg>
        <pc:picChg chg="mod">
          <ac:chgData name="Chris David Laney" userId="S::cdl322@nau.edu::8bc50c91-2174-46b3-814c-8f9cf86d7926" providerId="AD" clId="Web-{1DA8A6CA-1ECA-F43A-512F-6588EA328F58}" dt="2024-11-04T23:36:15.251" v="462" actId="1076"/>
          <ac:picMkLst>
            <pc:docMk/>
            <pc:sldMk cId="1588446333" sldId="354"/>
            <ac:picMk id="12" creationId="{18A1D22D-AF33-63A7-4699-6E6282B74C48}"/>
          </ac:picMkLst>
        </pc:picChg>
      </pc:sldChg>
      <pc:sldChg chg="modSp">
        <pc:chgData name="Chris David Laney" userId="S::cdl322@nau.edu::8bc50c91-2174-46b3-814c-8f9cf86d7926" providerId="AD" clId="Web-{1DA8A6CA-1ECA-F43A-512F-6588EA328F58}" dt="2024-11-04T23:53:40.980" v="611" actId="20577"/>
        <pc:sldMkLst>
          <pc:docMk/>
          <pc:sldMk cId="3923943210" sldId="355"/>
        </pc:sldMkLst>
        <pc:spChg chg="mod">
          <ac:chgData name="Chris David Laney" userId="S::cdl322@nau.edu::8bc50c91-2174-46b3-814c-8f9cf86d7926" providerId="AD" clId="Web-{1DA8A6CA-1ECA-F43A-512F-6588EA328F58}" dt="2024-11-04T23:53:40.980" v="611" actId="20577"/>
          <ac:spMkLst>
            <pc:docMk/>
            <pc:sldMk cId="3923943210" sldId="355"/>
            <ac:spMk id="8" creationId="{605D6505-F5C2-C15E-192A-F93C88007FD2}"/>
          </ac:spMkLst>
        </pc:spChg>
      </pc:sldChg>
    </pc:docChg>
  </pc:docChgLst>
  <pc:docChgLst>
    <pc:chgData name="Joseph Thomas Ciao" userId="S::jtc438@nau.edu::a03fa6fe-04ea-4613-8b8c-1a8e5f686698" providerId="AD" clId="Web-{989E38F2-087E-02D0-873A-27945358B714}"/>
    <pc:docChg chg="modSld">
      <pc:chgData name="Joseph Thomas Ciao" userId="S::jtc438@nau.edu::a03fa6fe-04ea-4613-8b8c-1a8e5f686698" providerId="AD" clId="Web-{989E38F2-087E-02D0-873A-27945358B714}" dt="2024-11-04T21:24:29.496" v="43" actId="1076"/>
      <pc:docMkLst>
        <pc:docMk/>
      </pc:docMkLst>
      <pc:sldChg chg="addSp delSp modSp">
        <pc:chgData name="Joseph Thomas Ciao" userId="S::jtc438@nau.edu::a03fa6fe-04ea-4613-8b8c-1a8e5f686698" providerId="AD" clId="Web-{989E38F2-087E-02D0-873A-27945358B714}" dt="2024-11-04T21:24:29.496" v="43" actId="1076"/>
        <pc:sldMkLst>
          <pc:docMk/>
          <pc:sldMk cId="2022605667" sldId="346"/>
        </pc:sldMkLst>
        <pc:picChg chg="del">
          <ac:chgData name="Joseph Thomas Ciao" userId="S::jtc438@nau.edu::a03fa6fe-04ea-4613-8b8c-1a8e5f686698" providerId="AD" clId="Web-{989E38F2-087E-02D0-873A-27945358B714}" dt="2024-11-04T21:22:34.837" v="1"/>
          <ac:picMkLst>
            <pc:docMk/>
            <pc:sldMk cId="2022605667" sldId="346"/>
            <ac:picMk id="2" creationId="{FCB117E8-4E12-4F87-7711-152483CF12BD}"/>
          </ac:picMkLst>
        </pc:picChg>
        <pc:picChg chg="add del mod">
          <ac:chgData name="Joseph Thomas Ciao" userId="S::jtc438@nau.edu::a03fa6fe-04ea-4613-8b8c-1a8e5f686698" providerId="AD" clId="Web-{989E38F2-087E-02D0-873A-27945358B714}" dt="2024-11-04T21:23:32.088" v="25"/>
          <ac:picMkLst>
            <pc:docMk/>
            <pc:sldMk cId="2022605667" sldId="346"/>
            <ac:picMk id="5" creationId="{417929F2-510C-31F2-E4A0-BDD4D2BEF61C}"/>
          </ac:picMkLst>
        </pc:picChg>
        <pc:picChg chg="add del mod">
          <ac:chgData name="Joseph Thomas Ciao" userId="S::jtc438@nau.edu::a03fa6fe-04ea-4613-8b8c-1a8e5f686698" providerId="AD" clId="Web-{989E38F2-087E-02D0-873A-27945358B714}" dt="2024-11-04T21:23:06.384" v="11"/>
          <ac:picMkLst>
            <pc:docMk/>
            <pc:sldMk cId="2022605667" sldId="346"/>
            <ac:picMk id="8" creationId="{4446C697-F7B0-7100-B4EC-8DA1AF3014FF}"/>
          </ac:picMkLst>
        </pc:picChg>
        <pc:picChg chg="add mod">
          <ac:chgData name="Joseph Thomas Ciao" userId="S::jtc438@nau.edu::a03fa6fe-04ea-4613-8b8c-1a8e5f686698" providerId="AD" clId="Web-{989E38F2-087E-02D0-873A-27945358B714}" dt="2024-11-04T21:24:29.496" v="43" actId="1076"/>
          <ac:picMkLst>
            <pc:docMk/>
            <pc:sldMk cId="2022605667" sldId="346"/>
            <ac:picMk id="11" creationId="{9806214B-D949-7AFB-3D15-FFAC662CAE54}"/>
          </ac:picMkLst>
        </pc:picChg>
      </pc:sldChg>
    </pc:docChg>
  </pc:docChgLst>
  <pc:docChgLst>
    <pc:chgData name="Matthew Cusson" userId="S::mc3743@nau.edu::179a7cd3-71d6-4a6e-9e94-75735b262923" providerId="AD" clId="Web-{9A8EA1BF-0671-0A0B-5355-C978CC00D7F7}"/>
    <pc:docChg chg="addSld delSld modSld">
      <pc:chgData name="Matthew Cusson" userId="S::mc3743@nau.edu::179a7cd3-71d6-4a6e-9e94-75735b262923" providerId="AD" clId="Web-{9A8EA1BF-0671-0A0B-5355-C978CC00D7F7}" dt="2024-11-04T05:59:50.778" v="29" actId="20577"/>
      <pc:docMkLst>
        <pc:docMk/>
      </pc:docMkLst>
      <pc:sldChg chg="del">
        <pc:chgData name="Matthew Cusson" userId="S::mc3743@nau.edu::179a7cd3-71d6-4a6e-9e94-75735b262923" providerId="AD" clId="Web-{9A8EA1BF-0671-0A0B-5355-C978CC00D7F7}" dt="2024-11-04T05:58:06.477" v="26"/>
        <pc:sldMkLst>
          <pc:docMk/>
          <pc:sldMk cId="4063320913" sldId="305"/>
        </pc:sldMkLst>
      </pc:sldChg>
      <pc:sldChg chg="modSp">
        <pc:chgData name="Matthew Cusson" userId="S::mc3743@nau.edu::179a7cd3-71d6-4a6e-9e94-75735b262923" providerId="AD" clId="Web-{9A8EA1BF-0671-0A0B-5355-C978CC00D7F7}" dt="2024-11-04T05:59:50.778" v="29" actId="20577"/>
        <pc:sldMkLst>
          <pc:docMk/>
          <pc:sldMk cId="1347483911" sldId="306"/>
        </pc:sldMkLst>
        <pc:spChg chg="mod">
          <ac:chgData name="Matthew Cusson" userId="S::mc3743@nau.edu::179a7cd3-71d6-4a6e-9e94-75735b262923" providerId="AD" clId="Web-{9A8EA1BF-0671-0A0B-5355-C978CC00D7F7}" dt="2024-11-04T05:59:50.778" v="29" actId="20577"/>
          <ac:spMkLst>
            <pc:docMk/>
            <pc:sldMk cId="1347483911" sldId="306"/>
            <ac:spMk id="9" creationId="{D2441F73-4F5D-441D-5D3A-8F75123600AD}"/>
          </ac:spMkLst>
        </pc:spChg>
      </pc:sldChg>
      <pc:sldChg chg="del">
        <pc:chgData name="Matthew Cusson" userId="S::mc3743@nau.edu::179a7cd3-71d6-4a6e-9e94-75735b262923" providerId="AD" clId="Web-{9A8EA1BF-0671-0A0B-5355-C978CC00D7F7}" dt="2024-11-04T05:57:13.679" v="2"/>
        <pc:sldMkLst>
          <pc:docMk/>
          <pc:sldMk cId="2249004475" sldId="307"/>
        </pc:sldMkLst>
      </pc:sldChg>
      <pc:sldChg chg="del">
        <pc:chgData name="Matthew Cusson" userId="S::mc3743@nau.edu::179a7cd3-71d6-4a6e-9e94-75735b262923" providerId="AD" clId="Web-{9A8EA1BF-0671-0A0B-5355-C978CC00D7F7}" dt="2024-11-04T05:57:17.288" v="5"/>
        <pc:sldMkLst>
          <pc:docMk/>
          <pc:sldMk cId="586874677" sldId="308"/>
        </pc:sldMkLst>
      </pc:sldChg>
      <pc:sldChg chg="del">
        <pc:chgData name="Matthew Cusson" userId="S::mc3743@nau.edu::179a7cd3-71d6-4a6e-9e94-75735b262923" providerId="AD" clId="Web-{9A8EA1BF-0671-0A0B-5355-C978CC00D7F7}" dt="2024-11-04T05:57:18.194" v="6"/>
        <pc:sldMkLst>
          <pc:docMk/>
          <pc:sldMk cId="3961203274" sldId="309"/>
        </pc:sldMkLst>
      </pc:sldChg>
      <pc:sldChg chg="del">
        <pc:chgData name="Matthew Cusson" userId="S::mc3743@nau.edu::179a7cd3-71d6-4a6e-9e94-75735b262923" providerId="AD" clId="Web-{9A8EA1BF-0671-0A0B-5355-C978CC00D7F7}" dt="2024-11-04T05:57:11.257" v="0"/>
        <pc:sldMkLst>
          <pc:docMk/>
          <pc:sldMk cId="2677289698" sldId="310"/>
        </pc:sldMkLst>
      </pc:sldChg>
      <pc:sldChg chg="del">
        <pc:chgData name="Matthew Cusson" userId="S::mc3743@nau.edu::179a7cd3-71d6-4a6e-9e94-75735b262923" providerId="AD" clId="Web-{9A8EA1BF-0671-0A0B-5355-C978CC00D7F7}" dt="2024-11-04T05:57:12.257" v="1"/>
        <pc:sldMkLst>
          <pc:docMk/>
          <pc:sldMk cId="1667853594" sldId="311"/>
        </pc:sldMkLst>
      </pc:sldChg>
      <pc:sldChg chg="del">
        <pc:chgData name="Matthew Cusson" userId="S::mc3743@nau.edu::179a7cd3-71d6-4a6e-9e94-75735b262923" providerId="AD" clId="Web-{9A8EA1BF-0671-0A0B-5355-C978CC00D7F7}" dt="2024-11-04T05:57:45.164" v="13"/>
        <pc:sldMkLst>
          <pc:docMk/>
          <pc:sldMk cId="4029573413" sldId="313"/>
        </pc:sldMkLst>
      </pc:sldChg>
      <pc:sldChg chg="del">
        <pc:chgData name="Matthew Cusson" userId="S::mc3743@nau.edu::179a7cd3-71d6-4a6e-9e94-75735b262923" providerId="AD" clId="Web-{9A8EA1BF-0671-0A0B-5355-C978CC00D7F7}" dt="2024-11-04T05:57:50.492" v="20"/>
        <pc:sldMkLst>
          <pc:docMk/>
          <pc:sldMk cId="3554949280" sldId="316"/>
        </pc:sldMkLst>
      </pc:sldChg>
      <pc:sldChg chg="del">
        <pc:chgData name="Matthew Cusson" userId="S::mc3743@nau.edu::179a7cd3-71d6-4a6e-9e94-75735b262923" providerId="AD" clId="Web-{9A8EA1BF-0671-0A0B-5355-C978CC00D7F7}" dt="2024-11-04T05:57:24.741" v="11"/>
        <pc:sldMkLst>
          <pc:docMk/>
          <pc:sldMk cId="2382067071" sldId="318"/>
        </pc:sldMkLst>
      </pc:sldChg>
      <pc:sldChg chg="del">
        <pc:chgData name="Matthew Cusson" userId="S::mc3743@nau.edu::179a7cd3-71d6-4a6e-9e94-75735b262923" providerId="AD" clId="Web-{9A8EA1BF-0671-0A0B-5355-C978CC00D7F7}" dt="2024-11-04T05:57:23.569" v="10"/>
        <pc:sldMkLst>
          <pc:docMk/>
          <pc:sldMk cId="3817073625" sldId="319"/>
        </pc:sldMkLst>
      </pc:sldChg>
      <pc:sldChg chg="add del">
        <pc:chgData name="Matthew Cusson" userId="S::mc3743@nau.edu::179a7cd3-71d6-4a6e-9e94-75735b262923" providerId="AD" clId="Web-{9A8EA1BF-0671-0A0B-5355-C978CC00D7F7}" dt="2024-11-04T05:58:01.086" v="25"/>
        <pc:sldMkLst>
          <pc:docMk/>
          <pc:sldMk cId="1803031759" sldId="320"/>
        </pc:sldMkLst>
      </pc:sldChg>
      <pc:sldChg chg="del">
        <pc:chgData name="Matthew Cusson" userId="S::mc3743@nau.edu::179a7cd3-71d6-4a6e-9e94-75735b262923" providerId="AD" clId="Web-{9A8EA1BF-0671-0A0B-5355-C978CC00D7F7}" dt="2024-11-04T05:57:46.117" v="14"/>
        <pc:sldMkLst>
          <pc:docMk/>
          <pc:sldMk cId="2107620379" sldId="321"/>
        </pc:sldMkLst>
      </pc:sldChg>
      <pc:sldChg chg="del">
        <pc:chgData name="Matthew Cusson" userId="S::mc3743@nau.edu::179a7cd3-71d6-4a6e-9e94-75735b262923" providerId="AD" clId="Web-{9A8EA1BF-0671-0A0B-5355-C978CC00D7F7}" dt="2024-11-04T05:57:14.819" v="3"/>
        <pc:sldMkLst>
          <pc:docMk/>
          <pc:sldMk cId="4082420886" sldId="322"/>
        </pc:sldMkLst>
      </pc:sldChg>
      <pc:sldChg chg="del">
        <pc:chgData name="Matthew Cusson" userId="S::mc3743@nau.edu::179a7cd3-71d6-4a6e-9e94-75735b262923" providerId="AD" clId="Web-{9A8EA1BF-0671-0A0B-5355-C978CC00D7F7}" dt="2024-11-04T05:57:20.757" v="8"/>
        <pc:sldMkLst>
          <pc:docMk/>
          <pc:sldMk cId="3870721368" sldId="323"/>
        </pc:sldMkLst>
      </pc:sldChg>
      <pc:sldChg chg="del">
        <pc:chgData name="Matthew Cusson" userId="S::mc3743@nau.edu::179a7cd3-71d6-4a6e-9e94-75735b262923" providerId="AD" clId="Web-{9A8EA1BF-0671-0A0B-5355-C978CC00D7F7}" dt="2024-11-04T05:57:18.913" v="7"/>
        <pc:sldMkLst>
          <pc:docMk/>
          <pc:sldMk cId="2464990598" sldId="324"/>
        </pc:sldMkLst>
      </pc:sldChg>
      <pc:sldChg chg="del">
        <pc:chgData name="Matthew Cusson" userId="S::mc3743@nau.edu::179a7cd3-71d6-4a6e-9e94-75735b262923" providerId="AD" clId="Web-{9A8EA1BF-0671-0A0B-5355-C978CC00D7F7}" dt="2024-11-04T05:57:15.850" v="4"/>
        <pc:sldMkLst>
          <pc:docMk/>
          <pc:sldMk cId="2333241747" sldId="325"/>
        </pc:sldMkLst>
      </pc:sldChg>
      <pc:sldChg chg="del">
        <pc:chgData name="Matthew Cusson" userId="S::mc3743@nau.edu::179a7cd3-71d6-4a6e-9e94-75735b262923" providerId="AD" clId="Web-{9A8EA1BF-0671-0A0B-5355-C978CC00D7F7}" dt="2024-11-04T05:57:48.477" v="17"/>
        <pc:sldMkLst>
          <pc:docMk/>
          <pc:sldMk cId="156961204" sldId="326"/>
        </pc:sldMkLst>
      </pc:sldChg>
      <pc:sldChg chg="del">
        <pc:chgData name="Matthew Cusson" userId="S::mc3743@nau.edu::179a7cd3-71d6-4a6e-9e94-75735b262923" providerId="AD" clId="Web-{9A8EA1BF-0671-0A0B-5355-C978CC00D7F7}" dt="2024-11-04T05:57:49.195" v="18"/>
        <pc:sldMkLst>
          <pc:docMk/>
          <pc:sldMk cId="2964539256" sldId="327"/>
        </pc:sldMkLst>
      </pc:sldChg>
      <pc:sldChg chg="del">
        <pc:chgData name="Matthew Cusson" userId="S::mc3743@nau.edu::179a7cd3-71d6-4a6e-9e94-75735b262923" providerId="AD" clId="Web-{9A8EA1BF-0671-0A0B-5355-C978CC00D7F7}" dt="2024-11-04T05:57:49.820" v="19"/>
        <pc:sldMkLst>
          <pc:docMk/>
          <pc:sldMk cId="1511945700" sldId="328"/>
        </pc:sldMkLst>
      </pc:sldChg>
      <pc:sldChg chg="del">
        <pc:chgData name="Matthew Cusson" userId="S::mc3743@nau.edu::179a7cd3-71d6-4a6e-9e94-75735b262923" providerId="AD" clId="Web-{9A8EA1BF-0671-0A0B-5355-C978CC00D7F7}" dt="2024-11-04T05:57:21.851" v="9"/>
        <pc:sldMkLst>
          <pc:docMk/>
          <pc:sldMk cId="295961450" sldId="329"/>
        </pc:sldMkLst>
      </pc:sldChg>
      <pc:sldChg chg="del">
        <pc:chgData name="Matthew Cusson" userId="S::mc3743@nau.edu::179a7cd3-71d6-4a6e-9e94-75735b262923" providerId="AD" clId="Web-{9A8EA1BF-0671-0A0B-5355-C978CC00D7F7}" dt="2024-11-04T05:57:52.102" v="22"/>
        <pc:sldMkLst>
          <pc:docMk/>
          <pc:sldMk cId="749277810" sldId="330"/>
        </pc:sldMkLst>
      </pc:sldChg>
      <pc:sldChg chg="del">
        <pc:chgData name="Matthew Cusson" userId="S::mc3743@nau.edu::179a7cd3-71d6-4a6e-9e94-75735b262923" providerId="AD" clId="Web-{9A8EA1BF-0671-0A0B-5355-C978CC00D7F7}" dt="2024-11-04T05:57:25.757" v="12"/>
        <pc:sldMkLst>
          <pc:docMk/>
          <pc:sldMk cId="2516703555" sldId="331"/>
        </pc:sldMkLst>
      </pc:sldChg>
      <pc:sldChg chg="del">
        <pc:chgData name="Matthew Cusson" userId="S::mc3743@nau.edu::179a7cd3-71d6-4a6e-9e94-75735b262923" providerId="AD" clId="Web-{9A8EA1BF-0671-0A0B-5355-C978CC00D7F7}" dt="2024-11-04T05:57:51.289" v="21"/>
        <pc:sldMkLst>
          <pc:docMk/>
          <pc:sldMk cId="2307022944" sldId="332"/>
        </pc:sldMkLst>
      </pc:sldChg>
      <pc:sldChg chg="del">
        <pc:chgData name="Matthew Cusson" userId="S::mc3743@nau.edu::179a7cd3-71d6-4a6e-9e94-75735b262923" providerId="AD" clId="Web-{9A8EA1BF-0671-0A0B-5355-C978CC00D7F7}" dt="2024-11-04T05:57:47.727" v="16"/>
        <pc:sldMkLst>
          <pc:docMk/>
          <pc:sldMk cId="4081276054" sldId="333"/>
        </pc:sldMkLst>
      </pc:sldChg>
      <pc:sldChg chg="del">
        <pc:chgData name="Matthew Cusson" userId="S::mc3743@nau.edu::179a7cd3-71d6-4a6e-9e94-75735b262923" providerId="AD" clId="Web-{9A8EA1BF-0671-0A0B-5355-C978CC00D7F7}" dt="2024-11-04T05:57:46.758" v="15"/>
        <pc:sldMkLst>
          <pc:docMk/>
          <pc:sldMk cId="2259503058" sldId="334"/>
        </pc:sldMkLst>
      </pc:sldChg>
    </pc:docChg>
  </pc:docChgLst>
  <pc:docChgLst>
    <pc:chgData name="Garrett M Pearson" userId="S::gmp246@nau.edu::19d2a0dc-5f8f-49ab-a20b-0f510f3930cb" providerId="AD" clId="Web-{D1428D55-7430-AA4B-54B4-0B1E2C24490D}"/>
    <pc:docChg chg="addSld modSld">
      <pc:chgData name="Garrett M Pearson" userId="S::gmp246@nau.edu::19d2a0dc-5f8f-49ab-a20b-0f510f3930cb" providerId="AD" clId="Web-{D1428D55-7430-AA4B-54B4-0B1E2C24490D}" dt="2024-11-04T20:22:35.047" v="204" actId="20577"/>
      <pc:docMkLst>
        <pc:docMk/>
      </pc:docMkLst>
      <pc:sldChg chg="addSp delSp modSp add replId">
        <pc:chgData name="Garrett M Pearson" userId="S::gmp246@nau.edu::19d2a0dc-5f8f-49ab-a20b-0f510f3930cb" providerId="AD" clId="Web-{D1428D55-7430-AA4B-54B4-0B1E2C24490D}" dt="2024-11-04T20:22:18.281" v="189" actId="20577"/>
        <pc:sldMkLst>
          <pc:docMk/>
          <pc:sldMk cId="288740482" sldId="339"/>
        </pc:sldMkLst>
        <pc:spChg chg="mod">
          <ac:chgData name="Garrett M Pearson" userId="S::gmp246@nau.edu::19d2a0dc-5f8f-49ab-a20b-0f510f3930cb" providerId="AD" clId="Web-{D1428D55-7430-AA4B-54B4-0B1E2C24490D}" dt="2024-11-04T20:22:18.281" v="189" actId="20577"/>
          <ac:spMkLst>
            <pc:docMk/>
            <pc:sldMk cId="288740482" sldId="339"/>
            <ac:spMk id="4" creationId="{608ED543-F658-5E36-175D-B03CBBA61ADA}"/>
          </ac:spMkLst>
        </pc:spChg>
        <pc:spChg chg="add mod">
          <ac:chgData name="Garrett M Pearson" userId="S::gmp246@nau.edu::19d2a0dc-5f8f-49ab-a20b-0f510f3930cb" providerId="AD" clId="Web-{D1428D55-7430-AA4B-54B4-0B1E2C24490D}" dt="2024-11-04T19:56:46.532" v="128" actId="1076"/>
          <ac:spMkLst>
            <pc:docMk/>
            <pc:sldMk cId="288740482" sldId="339"/>
            <ac:spMk id="5" creationId="{7CD46CE7-FE70-F19B-F20C-D14AB845EE4A}"/>
          </ac:spMkLst>
        </pc:spChg>
        <pc:spChg chg="mod">
          <ac:chgData name="Garrett M Pearson" userId="S::gmp246@nau.edu::19d2a0dc-5f8f-49ab-a20b-0f510f3930cb" providerId="AD" clId="Web-{D1428D55-7430-AA4B-54B4-0B1E2C24490D}" dt="2024-11-04T19:41:01.056" v="10" actId="20577"/>
          <ac:spMkLst>
            <pc:docMk/>
            <pc:sldMk cId="288740482" sldId="339"/>
            <ac:spMk id="9" creationId="{D2441F73-4F5D-441D-5D3A-8F75123600AD}"/>
          </ac:spMkLst>
        </pc:spChg>
        <pc:spChg chg="add mod">
          <ac:chgData name="Garrett M Pearson" userId="S::gmp246@nau.edu::19d2a0dc-5f8f-49ab-a20b-0f510f3930cb" providerId="AD" clId="Web-{D1428D55-7430-AA4B-54B4-0B1E2C24490D}" dt="2024-11-04T19:56:39.047" v="126" actId="1076"/>
          <ac:spMkLst>
            <pc:docMk/>
            <pc:sldMk cId="288740482" sldId="339"/>
            <ac:spMk id="12" creationId="{69096B42-8FC3-BBCE-77B8-F5699AD5961A}"/>
          </ac:spMkLst>
        </pc:spChg>
        <pc:spChg chg="add mod">
          <ac:chgData name="Garrett M Pearson" userId="S::gmp246@nau.edu::19d2a0dc-5f8f-49ab-a20b-0f510f3930cb" providerId="AD" clId="Web-{D1428D55-7430-AA4B-54B4-0B1E2C24490D}" dt="2024-11-04T19:56:25.343" v="124" actId="20577"/>
          <ac:spMkLst>
            <pc:docMk/>
            <pc:sldMk cId="288740482" sldId="339"/>
            <ac:spMk id="14" creationId="{ACA7D38A-1804-EC43-FC28-84754DEBECC6}"/>
          </ac:spMkLst>
        </pc:spChg>
        <pc:picChg chg="del">
          <ac:chgData name="Garrett M Pearson" userId="S::gmp246@nau.edu::19d2a0dc-5f8f-49ab-a20b-0f510f3930cb" providerId="AD" clId="Web-{D1428D55-7430-AA4B-54B4-0B1E2C24490D}" dt="2024-11-04T19:41:02.306" v="12"/>
          <ac:picMkLst>
            <pc:docMk/>
            <pc:sldMk cId="288740482" sldId="339"/>
            <ac:picMk id="2" creationId="{69190217-2921-D9B9-E0E9-DE1B1758A9C6}"/>
          </ac:picMkLst>
        </pc:picChg>
        <pc:picChg chg="add mod">
          <ac:chgData name="Garrett M Pearson" userId="S::gmp246@nau.edu::19d2a0dc-5f8f-49ab-a20b-0f510f3930cb" providerId="AD" clId="Web-{D1428D55-7430-AA4B-54B4-0B1E2C24490D}" dt="2024-11-04T19:53:28.711" v="49" actId="1076"/>
          <ac:picMkLst>
            <pc:docMk/>
            <pc:sldMk cId="288740482" sldId="339"/>
            <ac:picMk id="3" creationId="{2CBD5A0A-77B4-7E79-627D-0A958FE2C15D}"/>
          </ac:picMkLst>
        </pc:picChg>
        <pc:picChg chg="add mod">
          <ac:chgData name="Garrett M Pearson" userId="S::gmp246@nau.edu::19d2a0dc-5f8f-49ab-a20b-0f510f3930cb" providerId="AD" clId="Web-{D1428D55-7430-AA4B-54B4-0B1E2C24490D}" dt="2024-11-04T19:55:17.638" v="62" actId="1076"/>
          <ac:picMkLst>
            <pc:docMk/>
            <pc:sldMk cId="288740482" sldId="339"/>
            <ac:picMk id="8" creationId="{C0D08676-D7C6-2203-A3F3-512145CA6C7E}"/>
          </ac:picMkLst>
        </pc:picChg>
        <pc:picChg chg="add mod">
          <ac:chgData name="Garrett M Pearson" userId="S::gmp246@nau.edu::19d2a0dc-5f8f-49ab-a20b-0f510f3930cb" providerId="AD" clId="Web-{D1428D55-7430-AA4B-54B4-0B1E2C24490D}" dt="2024-11-04T19:55:21.075" v="63" actId="1076"/>
          <ac:picMkLst>
            <pc:docMk/>
            <pc:sldMk cId="288740482" sldId="339"/>
            <ac:picMk id="11" creationId="{90B74DB3-8A71-D2F2-1D24-876FADBBDEDE}"/>
          </ac:picMkLst>
        </pc:picChg>
        <pc:picChg chg="del">
          <ac:chgData name="Garrett M Pearson" userId="S::gmp246@nau.edu::19d2a0dc-5f8f-49ab-a20b-0f510f3930cb" providerId="AD" clId="Web-{D1428D55-7430-AA4B-54B4-0B1E2C24490D}" dt="2024-11-04T19:41:01.697" v="11"/>
          <ac:picMkLst>
            <pc:docMk/>
            <pc:sldMk cId="288740482" sldId="339"/>
            <ac:picMk id="23" creationId="{118F9A50-659E-8082-129C-4623F5AD60BE}"/>
          </ac:picMkLst>
        </pc:picChg>
      </pc:sldChg>
      <pc:sldChg chg="addSp delSp modSp add replId">
        <pc:chgData name="Garrett M Pearson" userId="S::gmp246@nau.edu::19d2a0dc-5f8f-49ab-a20b-0f510f3930cb" providerId="AD" clId="Web-{D1428D55-7430-AA4B-54B4-0B1E2C24490D}" dt="2024-11-04T20:22:26.109" v="197" actId="20577"/>
        <pc:sldMkLst>
          <pc:docMk/>
          <pc:sldMk cId="415461879" sldId="342"/>
        </pc:sldMkLst>
        <pc:spChg chg="mod">
          <ac:chgData name="Garrett M Pearson" userId="S::gmp246@nau.edu::19d2a0dc-5f8f-49ab-a20b-0f510f3930cb" providerId="AD" clId="Web-{D1428D55-7430-AA4B-54B4-0B1E2C24490D}" dt="2024-11-04T20:22:26.109" v="197" actId="20577"/>
          <ac:spMkLst>
            <pc:docMk/>
            <pc:sldMk cId="415461879" sldId="342"/>
            <ac:spMk id="4" creationId="{608ED543-F658-5E36-175D-B03CBBA61ADA}"/>
          </ac:spMkLst>
        </pc:spChg>
        <pc:spChg chg="del">
          <ac:chgData name="Garrett M Pearson" userId="S::gmp246@nau.edu::19d2a0dc-5f8f-49ab-a20b-0f510f3930cb" providerId="AD" clId="Web-{D1428D55-7430-AA4B-54B4-0B1E2C24490D}" dt="2024-11-04T19:57:55.910" v="131"/>
          <ac:spMkLst>
            <pc:docMk/>
            <pc:sldMk cId="415461879" sldId="342"/>
            <ac:spMk id="5" creationId="{7CD46CE7-FE70-F19B-F20C-D14AB845EE4A}"/>
          </ac:spMkLst>
        </pc:spChg>
        <pc:spChg chg="del">
          <ac:chgData name="Garrett M Pearson" userId="S::gmp246@nau.edu::19d2a0dc-5f8f-49ab-a20b-0f510f3930cb" providerId="AD" clId="Web-{D1428D55-7430-AA4B-54B4-0B1E2C24490D}" dt="2024-11-04T19:58:03.269" v="135"/>
          <ac:spMkLst>
            <pc:docMk/>
            <pc:sldMk cId="415461879" sldId="342"/>
            <ac:spMk id="12" creationId="{69096B42-8FC3-BBCE-77B8-F5699AD5961A}"/>
          </ac:spMkLst>
        </pc:spChg>
        <pc:spChg chg="del">
          <ac:chgData name="Garrett M Pearson" userId="S::gmp246@nau.edu::19d2a0dc-5f8f-49ab-a20b-0f510f3930cb" providerId="AD" clId="Web-{D1428D55-7430-AA4B-54B4-0B1E2C24490D}" dt="2024-11-04T19:58:06.254" v="137"/>
          <ac:spMkLst>
            <pc:docMk/>
            <pc:sldMk cId="415461879" sldId="342"/>
            <ac:spMk id="14" creationId="{ACA7D38A-1804-EC43-FC28-84754DEBECC6}"/>
          </ac:spMkLst>
        </pc:spChg>
        <pc:picChg chg="add mod">
          <ac:chgData name="Garrett M Pearson" userId="S::gmp246@nau.edu::19d2a0dc-5f8f-49ab-a20b-0f510f3930cb" providerId="AD" clId="Web-{D1428D55-7430-AA4B-54B4-0B1E2C24490D}" dt="2024-11-04T20:10:03.407" v="144" actId="1076"/>
          <ac:picMkLst>
            <pc:docMk/>
            <pc:sldMk cId="415461879" sldId="342"/>
            <ac:picMk id="2" creationId="{67020D88-1299-76AD-8325-075D867F22A3}"/>
          </ac:picMkLst>
        </pc:picChg>
        <pc:picChg chg="del">
          <ac:chgData name="Garrett M Pearson" userId="S::gmp246@nau.edu::19d2a0dc-5f8f-49ab-a20b-0f510f3930cb" providerId="AD" clId="Web-{D1428D55-7430-AA4B-54B4-0B1E2C24490D}" dt="2024-11-04T19:57:55.878" v="130"/>
          <ac:picMkLst>
            <pc:docMk/>
            <pc:sldMk cId="415461879" sldId="342"/>
            <ac:picMk id="3" creationId="{2CBD5A0A-77B4-7E79-627D-0A958FE2C15D}"/>
          </ac:picMkLst>
        </pc:picChg>
        <pc:picChg chg="add del">
          <ac:chgData name="Garrett M Pearson" userId="S::gmp246@nau.edu::19d2a0dc-5f8f-49ab-a20b-0f510f3930cb" providerId="AD" clId="Web-{D1428D55-7430-AA4B-54B4-0B1E2C24490D}" dt="2024-11-04T19:57:59.847" v="134"/>
          <ac:picMkLst>
            <pc:docMk/>
            <pc:sldMk cId="415461879" sldId="342"/>
            <ac:picMk id="7" creationId="{837CFC27-170F-4A9E-DD7E-2F80F5930BD1}"/>
          </ac:picMkLst>
        </pc:picChg>
        <pc:picChg chg="del">
          <ac:chgData name="Garrett M Pearson" userId="S::gmp246@nau.edu::19d2a0dc-5f8f-49ab-a20b-0f510f3930cb" providerId="AD" clId="Web-{D1428D55-7430-AA4B-54B4-0B1E2C24490D}" dt="2024-11-04T19:57:56.956" v="132"/>
          <ac:picMkLst>
            <pc:docMk/>
            <pc:sldMk cId="415461879" sldId="342"/>
            <ac:picMk id="8" creationId="{C0D08676-D7C6-2203-A3F3-512145CA6C7E}"/>
          </ac:picMkLst>
        </pc:picChg>
        <pc:picChg chg="del">
          <ac:chgData name="Garrett M Pearson" userId="S::gmp246@nau.edu::19d2a0dc-5f8f-49ab-a20b-0f510f3930cb" providerId="AD" clId="Web-{D1428D55-7430-AA4B-54B4-0B1E2C24490D}" dt="2024-11-04T19:58:04.066" v="136"/>
          <ac:picMkLst>
            <pc:docMk/>
            <pc:sldMk cId="415461879" sldId="342"/>
            <ac:picMk id="11" creationId="{90B74DB3-8A71-D2F2-1D24-876FADBBDEDE}"/>
          </ac:picMkLst>
        </pc:picChg>
      </pc:sldChg>
      <pc:sldChg chg="addSp delSp modSp add replId">
        <pc:chgData name="Garrett M Pearson" userId="S::gmp246@nau.edu::19d2a0dc-5f8f-49ab-a20b-0f510f3930cb" providerId="AD" clId="Web-{D1428D55-7430-AA4B-54B4-0B1E2C24490D}" dt="2024-11-04T20:22:35.047" v="204" actId="20577"/>
        <pc:sldMkLst>
          <pc:docMk/>
          <pc:sldMk cId="113748188" sldId="344"/>
        </pc:sldMkLst>
        <pc:spChg chg="mod">
          <ac:chgData name="Garrett M Pearson" userId="S::gmp246@nau.edu::19d2a0dc-5f8f-49ab-a20b-0f510f3930cb" providerId="AD" clId="Web-{D1428D55-7430-AA4B-54B4-0B1E2C24490D}" dt="2024-11-04T20:22:35.047" v="204" actId="20577"/>
          <ac:spMkLst>
            <pc:docMk/>
            <pc:sldMk cId="113748188" sldId="344"/>
            <ac:spMk id="4" creationId="{608ED543-F658-5E36-175D-B03CBBA61ADA}"/>
          </ac:spMkLst>
        </pc:spChg>
        <pc:spChg chg="mod">
          <ac:chgData name="Garrett M Pearson" userId="S::gmp246@nau.edu::19d2a0dc-5f8f-49ab-a20b-0f510f3930cb" providerId="AD" clId="Web-{D1428D55-7430-AA4B-54B4-0B1E2C24490D}" dt="2024-11-04T20:12:20.225" v="180" actId="20577"/>
          <ac:spMkLst>
            <pc:docMk/>
            <pc:sldMk cId="113748188" sldId="344"/>
            <ac:spMk id="9" creationId="{D2441F73-4F5D-441D-5D3A-8F75123600AD}"/>
          </ac:spMkLst>
        </pc:spChg>
        <pc:picChg chg="del">
          <ac:chgData name="Garrett M Pearson" userId="S::gmp246@nau.edu::19d2a0dc-5f8f-49ab-a20b-0f510f3930cb" providerId="AD" clId="Web-{D1428D55-7430-AA4B-54B4-0B1E2C24490D}" dt="2024-11-04T20:12:01.240" v="146"/>
          <ac:picMkLst>
            <pc:docMk/>
            <pc:sldMk cId="113748188" sldId="344"/>
            <ac:picMk id="2" creationId="{67020D88-1299-76AD-8325-075D867F22A3}"/>
          </ac:picMkLst>
        </pc:picChg>
        <pc:picChg chg="add mod">
          <ac:chgData name="Garrett M Pearson" userId="S::gmp246@nau.edu::19d2a0dc-5f8f-49ab-a20b-0f510f3930cb" providerId="AD" clId="Web-{D1428D55-7430-AA4B-54B4-0B1E2C24490D}" dt="2024-11-04T20:20:50.371" v="183" actId="1076"/>
          <ac:picMkLst>
            <pc:docMk/>
            <pc:sldMk cId="113748188" sldId="344"/>
            <ac:picMk id="3" creationId="{CFDF8342-D374-558A-C6F4-123095C82D86}"/>
          </ac:picMkLst>
        </pc:picChg>
      </pc:sldChg>
    </pc:docChg>
  </pc:docChgLst>
  <pc:docChgLst>
    <pc:chgData name="Parker Thomas Johnson" userId="998c7c7f-f110-4ef9-adb9-4df1c1ded6b9" providerId="ADAL" clId="{C8F9CBC9-CBB6-408A-A26A-C3AF0B5869B5}"/>
    <pc:docChg chg="custSel addSld modSld">
      <pc:chgData name="Parker Thomas Johnson" userId="998c7c7f-f110-4ef9-adb9-4df1c1ded6b9" providerId="ADAL" clId="{C8F9CBC9-CBB6-408A-A26A-C3AF0B5869B5}" dt="2024-11-05T01:47:17.311" v="467" actId="20577"/>
      <pc:docMkLst>
        <pc:docMk/>
      </pc:docMkLst>
      <pc:sldChg chg="modSp mod">
        <pc:chgData name="Parker Thomas Johnson" userId="998c7c7f-f110-4ef9-adb9-4df1c1ded6b9" providerId="ADAL" clId="{C8F9CBC9-CBB6-408A-A26A-C3AF0B5869B5}" dt="2024-11-05T01:24:50.010" v="12" actId="1076"/>
        <pc:sldMkLst>
          <pc:docMk/>
          <pc:sldMk cId="2706421091" sldId="347"/>
        </pc:sldMkLst>
        <pc:spChg chg="mod">
          <ac:chgData name="Parker Thomas Johnson" userId="998c7c7f-f110-4ef9-adb9-4df1c1ded6b9" providerId="ADAL" clId="{C8F9CBC9-CBB6-408A-A26A-C3AF0B5869B5}" dt="2024-11-05T01:24:50.010" v="12" actId="1076"/>
          <ac:spMkLst>
            <pc:docMk/>
            <pc:sldMk cId="2706421091" sldId="347"/>
            <ac:spMk id="5" creationId="{8CA26474-DBBC-2D59-F2DA-F5A16D8C2E3F}"/>
          </ac:spMkLst>
        </pc:spChg>
        <pc:picChg chg="mod">
          <ac:chgData name="Parker Thomas Johnson" userId="998c7c7f-f110-4ef9-adb9-4df1c1ded6b9" providerId="ADAL" clId="{C8F9CBC9-CBB6-408A-A26A-C3AF0B5869B5}" dt="2024-11-05T01:24:45.460" v="11" actId="14100"/>
          <ac:picMkLst>
            <pc:docMk/>
            <pc:sldMk cId="2706421091" sldId="347"/>
            <ac:picMk id="3" creationId="{80036111-82A5-C713-8EEE-E2532E040E84}"/>
          </ac:picMkLst>
        </pc:picChg>
      </pc:sldChg>
      <pc:sldChg chg="modSp mod">
        <pc:chgData name="Parker Thomas Johnson" userId="998c7c7f-f110-4ef9-adb9-4df1c1ded6b9" providerId="ADAL" clId="{C8F9CBC9-CBB6-408A-A26A-C3AF0B5869B5}" dt="2024-11-05T01:07:27.994" v="10" actId="20577"/>
        <pc:sldMkLst>
          <pc:docMk/>
          <pc:sldMk cId="2803117412" sldId="352"/>
        </pc:sldMkLst>
        <pc:spChg chg="mod">
          <ac:chgData name="Parker Thomas Johnson" userId="998c7c7f-f110-4ef9-adb9-4df1c1ded6b9" providerId="ADAL" clId="{C8F9CBC9-CBB6-408A-A26A-C3AF0B5869B5}" dt="2024-11-05T01:07:27.994" v="10" actId="20577"/>
          <ac:spMkLst>
            <pc:docMk/>
            <pc:sldMk cId="2803117412" sldId="352"/>
            <ac:spMk id="4" creationId="{608ED543-F658-5E36-175D-B03CBBA61ADA}"/>
          </ac:spMkLst>
        </pc:spChg>
      </pc:sldChg>
      <pc:sldChg chg="modSp mod">
        <pc:chgData name="Parker Thomas Johnson" userId="998c7c7f-f110-4ef9-adb9-4df1c1ded6b9" providerId="ADAL" clId="{C8F9CBC9-CBB6-408A-A26A-C3AF0B5869B5}" dt="2024-11-05T01:47:17.311" v="467" actId="20577"/>
        <pc:sldMkLst>
          <pc:docMk/>
          <pc:sldMk cId="3923943210" sldId="355"/>
        </pc:sldMkLst>
        <pc:spChg chg="mod">
          <ac:chgData name="Parker Thomas Johnson" userId="998c7c7f-f110-4ef9-adb9-4df1c1ded6b9" providerId="ADAL" clId="{C8F9CBC9-CBB6-408A-A26A-C3AF0B5869B5}" dt="2024-11-05T01:47:17.311" v="467" actId="20577"/>
          <ac:spMkLst>
            <pc:docMk/>
            <pc:sldMk cId="3923943210" sldId="355"/>
            <ac:spMk id="8" creationId="{605D6505-F5C2-C15E-192A-F93C88007FD2}"/>
          </ac:spMkLst>
        </pc:spChg>
      </pc:sldChg>
      <pc:sldChg chg="addSp delSp modSp add mod">
        <pc:chgData name="Parker Thomas Johnson" userId="998c7c7f-f110-4ef9-adb9-4df1c1ded6b9" providerId="ADAL" clId="{C8F9CBC9-CBB6-408A-A26A-C3AF0B5869B5}" dt="2024-11-05T01:45:43.874" v="362" actId="313"/>
        <pc:sldMkLst>
          <pc:docMk/>
          <pc:sldMk cId="4199164940" sldId="358"/>
        </pc:sldMkLst>
        <pc:spChg chg="mod">
          <ac:chgData name="Parker Thomas Johnson" userId="998c7c7f-f110-4ef9-adb9-4df1c1ded6b9" providerId="ADAL" clId="{C8F9CBC9-CBB6-408A-A26A-C3AF0B5869B5}" dt="2024-11-05T01:45:14.949" v="345" actId="20577"/>
          <ac:spMkLst>
            <pc:docMk/>
            <pc:sldMk cId="4199164940" sldId="358"/>
            <ac:spMk id="4" creationId="{608ED543-F658-5E36-175D-B03CBBA61ADA}"/>
          </ac:spMkLst>
        </pc:spChg>
        <pc:spChg chg="add mod">
          <ac:chgData name="Parker Thomas Johnson" userId="998c7c7f-f110-4ef9-adb9-4df1c1ded6b9" providerId="ADAL" clId="{C8F9CBC9-CBB6-408A-A26A-C3AF0B5869B5}" dt="2024-11-05T01:45:43.874" v="362" actId="313"/>
          <ac:spMkLst>
            <pc:docMk/>
            <pc:sldMk cId="4199164940" sldId="358"/>
            <ac:spMk id="8" creationId="{F05E16B6-8537-A4FC-042F-93B407449283}"/>
          </ac:spMkLst>
        </pc:spChg>
        <pc:spChg chg="mod">
          <ac:chgData name="Parker Thomas Johnson" userId="998c7c7f-f110-4ef9-adb9-4df1c1ded6b9" providerId="ADAL" clId="{C8F9CBC9-CBB6-408A-A26A-C3AF0B5869B5}" dt="2024-11-05T01:42:59.077" v="26" actId="20577"/>
          <ac:spMkLst>
            <pc:docMk/>
            <pc:sldMk cId="4199164940" sldId="358"/>
            <ac:spMk id="9" creationId="{D2441F73-4F5D-441D-5D3A-8F75123600AD}"/>
          </ac:spMkLst>
        </pc:spChg>
        <pc:picChg chg="del">
          <ac:chgData name="Parker Thomas Johnson" userId="998c7c7f-f110-4ef9-adb9-4df1c1ded6b9" providerId="ADAL" clId="{C8F9CBC9-CBB6-408A-A26A-C3AF0B5869B5}" dt="2024-11-05T01:42:50.465" v="14" actId="478"/>
          <ac:picMkLst>
            <pc:docMk/>
            <pc:sldMk cId="4199164940" sldId="358"/>
            <ac:picMk id="2" creationId="{227C00B0-9D10-453B-8739-54D7DF8807E5}"/>
          </ac:picMkLst>
        </pc:picChg>
        <pc:picChg chg="del">
          <ac:chgData name="Parker Thomas Johnson" userId="998c7c7f-f110-4ef9-adb9-4df1c1ded6b9" providerId="ADAL" clId="{C8F9CBC9-CBB6-408A-A26A-C3AF0B5869B5}" dt="2024-11-05T01:42:52.431" v="15" actId="478"/>
          <ac:picMkLst>
            <pc:docMk/>
            <pc:sldMk cId="4199164940" sldId="358"/>
            <ac:picMk id="3" creationId="{0AB8EDB5-CAA3-D9C3-E674-874B63444FC7}"/>
          </ac:picMkLst>
        </pc:picChg>
        <pc:picChg chg="del">
          <ac:chgData name="Parker Thomas Johnson" userId="998c7c7f-f110-4ef9-adb9-4df1c1ded6b9" providerId="ADAL" clId="{C8F9CBC9-CBB6-408A-A26A-C3AF0B5869B5}" dt="2024-11-05T01:42:54.116" v="16" actId="478"/>
          <ac:picMkLst>
            <pc:docMk/>
            <pc:sldMk cId="4199164940" sldId="358"/>
            <ac:picMk id="5" creationId="{0F726FA6-7F08-4D7A-1500-FEC917350567}"/>
          </ac:picMkLst>
        </pc:picChg>
      </pc:sldChg>
    </pc:docChg>
  </pc:docChgLst>
  <pc:docChgLst>
    <pc:chgData name="Joseph Thomas Ciao" userId="S::jtc438@nau.edu::a03fa6fe-04ea-4613-8b8c-1a8e5f686698" providerId="AD" clId="Web-{6895536D-948C-8526-584A-2259BE4DF5C7}"/>
    <pc:docChg chg="addSld delSld modSld">
      <pc:chgData name="Joseph Thomas Ciao" userId="S::jtc438@nau.edu::a03fa6fe-04ea-4613-8b8c-1a8e5f686698" providerId="AD" clId="Web-{6895536D-948C-8526-584A-2259BE4DF5C7}" dt="2024-11-04T21:14:20.075" v="500"/>
      <pc:docMkLst>
        <pc:docMk/>
      </pc:docMkLst>
      <pc:sldChg chg="addSp delSp modSp add replId">
        <pc:chgData name="Joseph Thomas Ciao" userId="S::jtc438@nau.edu::a03fa6fe-04ea-4613-8b8c-1a8e5f686698" providerId="AD" clId="Web-{6895536D-948C-8526-584A-2259BE4DF5C7}" dt="2024-11-04T21:05:19.341" v="127" actId="20577"/>
        <pc:sldMkLst>
          <pc:docMk/>
          <pc:sldMk cId="1804811185" sldId="345"/>
        </pc:sldMkLst>
        <pc:spChg chg="add del">
          <ac:chgData name="Joseph Thomas Ciao" userId="S::jtc438@nau.edu::a03fa6fe-04ea-4613-8b8c-1a8e5f686698" providerId="AD" clId="Web-{6895536D-948C-8526-584A-2259BE4DF5C7}" dt="2024-11-04T21:02:05.851" v="31"/>
          <ac:spMkLst>
            <pc:docMk/>
            <pc:sldMk cId="1804811185" sldId="345"/>
            <ac:spMk id="8" creationId="{323AE80D-4419-AE76-328C-FF00BC2DBD4B}"/>
          </ac:spMkLst>
        </pc:spChg>
        <pc:spChg chg="mod">
          <ac:chgData name="Joseph Thomas Ciao" userId="S::jtc438@nau.edu::a03fa6fe-04ea-4613-8b8c-1a8e5f686698" providerId="AD" clId="Web-{6895536D-948C-8526-584A-2259BE4DF5C7}" dt="2024-11-04T20:53:47.211" v="6" actId="20577"/>
          <ac:spMkLst>
            <pc:docMk/>
            <pc:sldMk cId="1804811185" sldId="345"/>
            <ac:spMk id="9" creationId="{D2441F73-4F5D-441D-5D3A-8F75123600AD}"/>
          </ac:spMkLst>
        </pc:spChg>
        <pc:spChg chg="add del mod">
          <ac:chgData name="Joseph Thomas Ciao" userId="S::jtc438@nau.edu::a03fa6fe-04ea-4613-8b8c-1a8e5f686698" providerId="AD" clId="Web-{6895536D-948C-8526-584A-2259BE4DF5C7}" dt="2024-11-04T21:02:43.008" v="37"/>
          <ac:spMkLst>
            <pc:docMk/>
            <pc:sldMk cId="1804811185" sldId="345"/>
            <ac:spMk id="11" creationId="{4E02D7A8-E701-8D71-358A-B449FD0DE5F6}"/>
          </ac:spMkLst>
        </pc:spChg>
        <pc:spChg chg="add del mod">
          <ac:chgData name="Joseph Thomas Ciao" userId="S::jtc438@nau.edu::a03fa6fe-04ea-4613-8b8c-1a8e5f686698" providerId="AD" clId="Web-{6895536D-948C-8526-584A-2259BE4DF5C7}" dt="2024-11-04T21:02:33.008" v="35"/>
          <ac:spMkLst>
            <pc:docMk/>
            <pc:sldMk cId="1804811185" sldId="345"/>
            <ac:spMk id="12" creationId="{F3136A06-8CA5-1A07-ACE8-E747B77BCF81}"/>
          </ac:spMkLst>
        </pc:spChg>
        <pc:spChg chg="add del">
          <ac:chgData name="Joseph Thomas Ciao" userId="S::jtc438@nau.edu::a03fa6fe-04ea-4613-8b8c-1a8e5f686698" providerId="AD" clId="Web-{6895536D-948C-8526-584A-2259BE4DF5C7}" dt="2024-11-04T21:03:00.102" v="39"/>
          <ac:spMkLst>
            <pc:docMk/>
            <pc:sldMk cId="1804811185" sldId="345"/>
            <ac:spMk id="14" creationId="{F3377669-29D2-8EC6-A41E-4CE94A7DB803}"/>
          </ac:spMkLst>
        </pc:spChg>
        <pc:spChg chg="add mod">
          <ac:chgData name="Joseph Thomas Ciao" userId="S::jtc438@nau.edu::a03fa6fe-04ea-4613-8b8c-1a8e5f686698" providerId="AD" clId="Web-{6895536D-948C-8526-584A-2259BE4DF5C7}" dt="2024-11-04T21:03:46.197" v="78" actId="20577"/>
          <ac:spMkLst>
            <pc:docMk/>
            <pc:sldMk cId="1804811185" sldId="345"/>
            <ac:spMk id="15" creationId="{C8F56879-1A73-7F0F-E21E-F1C3BD24DC94}"/>
          </ac:spMkLst>
        </pc:spChg>
        <pc:spChg chg="add mod">
          <ac:chgData name="Joseph Thomas Ciao" userId="S::jtc438@nau.edu::a03fa6fe-04ea-4613-8b8c-1a8e5f686698" providerId="AD" clId="Web-{6895536D-948C-8526-584A-2259BE4DF5C7}" dt="2024-11-04T21:04:23.589" v="98" actId="20577"/>
          <ac:spMkLst>
            <pc:docMk/>
            <pc:sldMk cId="1804811185" sldId="345"/>
            <ac:spMk id="16" creationId="{F3E492F0-F0FC-3F76-E6A3-526CDECB1D81}"/>
          </ac:spMkLst>
        </pc:spChg>
        <pc:spChg chg="add mod">
          <ac:chgData name="Joseph Thomas Ciao" userId="S::jtc438@nau.edu::a03fa6fe-04ea-4613-8b8c-1a8e5f686698" providerId="AD" clId="Web-{6895536D-948C-8526-584A-2259BE4DF5C7}" dt="2024-11-04T21:05:19.341" v="127" actId="20577"/>
          <ac:spMkLst>
            <pc:docMk/>
            <pc:sldMk cId="1804811185" sldId="345"/>
            <ac:spMk id="17" creationId="{143D3DDA-570E-0A8E-62E3-7F0321299124}"/>
          </ac:spMkLst>
        </pc:spChg>
        <pc:picChg chg="add mod">
          <ac:chgData name="Joseph Thomas Ciao" userId="S::jtc438@nau.edu::a03fa6fe-04ea-4613-8b8c-1a8e5f686698" providerId="AD" clId="Web-{6895536D-948C-8526-584A-2259BE4DF5C7}" dt="2024-11-04T21:03:00.993" v="40" actId="1076"/>
          <ac:picMkLst>
            <pc:docMk/>
            <pc:sldMk cId="1804811185" sldId="345"/>
            <ac:picMk id="2" creationId="{68FA7DB5-EA5A-1032-5BAF-4E5603B43EF8}"/>
          </ac:picMkLst>
        </pc:picChg>
        <pc:picChg chg="add mod">
          <ac:chgData name="Joseph Thomas Ciao" userId="S::jtc438@nau.edu::a03fa6fe-04ea-4613-8b8c-1a8e5f686698" providerId="AD" clId="Web-{6895536D-948C-8526-584A-2259BE4DF5C7}" dt="2024-11-04T20:57:30.218" v="17" actId="1076"/>
          <ac:picMkLst>
            <pc:docMk/>
            <pc:sldMk cId="1804811185" sldId="345"/>
            <ac:picMk id="3" creationId="{E65108FC-841A-9278-28F2-9F49CA880C16}"/>
          </ac:picMkLst>
        </pc:picChg>
        <pc:picChg chg="add mod">
          <ac:chgData name="Joseph Thomas Ciao" userId="S::jtc438@nau.edu::a03fa6fe-04ea-4613-8b8c-1a8e5f686698" providerId="AD" clId="Web-{6895536D-948C-8526-584A-2259BE4DF5C7}" dt="2024-11-04T21:01:52.194" v="29" actId="1076"/>
          <ac:picMkLst>
            <pc:docMk/>
            <pc:sldMk cId="1804811185" sldId="345"/>
            <ac:picMk id="5" creationId="{637D6E76-72F2-D32E-8E1B-2C643E7EF975}"/>
          </ac:picMkLst>
        </pc:picChg>
      </pc:sldChg>
      <pc:sldChg chg="addSp modSp add replId">
        <pc:chgData name="Joseph Thomas Ciao" userId="S::jtc438@nau.edu::a03fa6fe-04ea-4613-8b8c-1a8e5f686698" providerId="AD" clId="Web-{6895536D-948C-8526-584A-2259BE4DF5C7}" dt="2024-11-04T21:13:36.355" v="482" actId="20577"/>
        <pc:sldMkLst>
          <pc:docMk/>
          <pc:sldMk cId="2022605667" sldId="346"/>
        </pc:sldMkLst>
        <pc:spChg chg="add mod">
          <ac:chgData name="Joseph Thomas Ciao" userId="S::jtc438@nau.edu::a03fa6fe-04ea-4613-8b8c-1a8e5f686698" providerId="AD" clId="Web-{6895536D-948C-8526-584A-2259BE4DF5C7}" dt="2024-11-04T21:13:36.355" v="482" actId="20577"/>
          <ac:spMkLst>
            <pc:docMk/>
            <pc:sldMk cId="2022605667" sldId="346"/>
            <ac:spMk id="3" creationId="{3AA1FD56-1362-EE09-9F4F-EE8E17252553}"/>
          </ac:spMkLst>
        </pc:spChg>
        <pc:picChg chg="add mod">
          <ac:chgData name="Joseph Thomas Ciao" userId="S::jtc438@nau.edu::a03fa6fe-04ea-4613-8b8c-1a8e5f686698" providerId="AD" clId="Web-{6895536D-948C-8526-584A-2259BE4DF5C7}" dt="2024-11-04T21:06:05.780" v="133" actId="1076"/>
          <ac:picMkLst>
            <pc:docMk/>
            <pc:sldMk cId="2022605667" sldId="346"/>
            <ac:picMk id="2" creationId="{FCB117E8-4E12-4F87-7711-152483CF12BD}"/>
          </ac:picMkLst>
        </pc:picChg>
      </pc:sldChg>
      <pc:sldChg chg="add del replId">
        <pc:chgData name="Joseph Thomas Ciao" userId="S::jtc438@nau.edu::a03fa6fe-04ea-4613-8b8c-1a8e5f686698" providerId="AD" clId="Web-{6895536D-948C-8526-584A-2259BE4DF5C7}" dt="2024-11-04T21:01:18.381" v="21"/>
        <pc:sldMkLst>
          <pc:docMk/>
          <pc:sldMk cId="3545208675" sldId="347"/>
        </pc:sldMkLst>
      </pc:sldChg>
      <pc:sldChg chg="delSp modSp add replId">
        <pc:chgData name="Joseph Thomas Ciao" userId="S::jtc438@nau.edu::a03fa6fe-04ea-4613-8b8c-1a8e5f686698" providerId="AD" clId="Web-{6895536D-948C-8526-584A-2259BE4DF5C7}" dt="2024-11-04T21:14:20.075" v="500"/>
        <pc:sldMkLst>
          <pc:docMk/>
          <pc:sldMk cId="1699498325" sldId="349"/>
        </pc:sldMkLst>
        <pc:spChg chg="del">
          <ac:chgData name="Joseph Thomas Ciao" userId="S::jtc438@nau.edu::a03fa6fe-04ea-4613-8b8c-1a8e5f686698" providerId="AD" clId="Web-{6895536D-948C-8526-584A-2259BE4DF5C7}" dt="2024-11-04T21:14:20.075" v="500"/>
          <ac:spMkLst>
            <pc:docMk/>
            <pc:sldMk cId="1699498325" sldId="349"/>
            <ac:spMk id="3" creationId="{58755343-F3CD-9DAD-B130-B7D6B6A668A8}"/>
          </ac:spMkLst>
        </pc:spChg>
        <pc:spChg chg="mod">
          <ac:chgData name="Joseph Thomas Ciao" userId="S::jtc438@nau.edu::a03fa6fe-04ea-4613-8b8c-1a8e5f686698" providerId="AD" clId="Web-{6895536D-948C-8526-584A-2259BE4DF5C7}" dt="2024-11-04T21:14:12.106" v="498" actId="20577"/>
          <ac:spMkLst>
            <pc:docMk/>
            <pc:sldMk cId="1699498325" sldId="349"/>
            <ac:spMk id="9" creationId="{D2441F73-4F5D-441D-5D3A-8F75123600AD}"/>
          </ac:spMkLst>
        </pc:spChg>
        <pc:picChg chg="del">
          <ac:chgData name="Joseph Thomas Ciao" userId="S::jtc438@nau.edu::a03fa6fe-04ea-4613-8b8c-1a8e5f686698" providerId="AD" clId="Web-{6895536D-948C-8526-584A-2259BE4DF5C7}" dt="2024-11-04T21:14:13.684" v="499"/>
          <ac:picMkLst>
            <pc:docMk/>
            <pc:sldMk cId="1699498325" sldId="349"/>
            <ac:picMk id="2" creationId="{AD9C515C-673C-756F-2012-EA0E3A0EAA06}"/>
          </ac:picMkLst>
        </pc:picChg>
      </pc:sldChg>
    </pc:docChg>
  </pc:docChgLst>
  <pc:docChgLst>
    <pc:chgData name="Chris David Laney" userId="S::cdl322@nau.edu::8bc50c91-2174-46b3-814c-8f9cf86d7926" providerId="AD" clId="Web-{2DC4E14D-32D4-F094-45B4-F24C46E52364}"/>
    <pc:docChg chg="addSld modSld">
      <pc:chgData name="Chris David Laney" userId="S::cdl322@nau.edu::8bc50c91-2174-46b3-814c-8f9cf86d7926" providerId="AD" clId="Web-{2DC4E14D-32D4-F094-45B4-F24C46E52364}" dt="2024-11-05T00:52:36.340" v="60" actId="20577"/>
      <pc:docMkLst>
        <pc:docMk/>
      </pc:docMkLst>
      <pc:sldChg chg="addSp delSp modSp">
        <pc:chgData name="Chris David Laney" userId="S::cdl322@nau.edu::8bc50c91-2174-46b3-814c-8f9cf86d7926" providerId="AD" clId="Web-{2DC4E14D-32D4-F094-45B4-F24C46E52364}" dt="2024-11-05T00:49:48.718" v="17"/>
        <pc:sldMkLst>
          <pc:docMk/>
          <pc:sldMk cId="1454765082" sldId="263"/>
        </pc:sldMkLst>
        <pc:picChg chg="add del mod">
          <ac:chgData name="Chris David Laney" userId="S::cdl322@nau.edu::8bc50c91-2174-46b3-814c-8f9cf86d7926" providerId="AD" clId="Web-{2DC4E14D-32D4-F094-45B4-F24C46E52364}" dt="2024-11-05T00:27:32.603" v="4"/>
          <ac:picMkLst>
            <pc:docMk/>
            <pc:sldMk cId="1454765082" sldId="263"/>
            <ac:picMk id="2" creationId="{F42FDCCF-38A1-BEFE-82D8-F84B6CF16DCE}"/>
          </ac:picMkLst>
        </pc:picChg>
        <pc:picChg chg="add del mod">
          <ac:chgData name="Chris David Laney" userId="S::cdl322@nau.edu::8bc50c91-2174-46b3-814c-8f9cf86d7926" providerId="AD" clId="Web-{2DC4E14D-32D4-F094-45B4-F24C46E52364}" dt="2024-11-05T00:49:48.718" v="17"/>
          <ac:picMkLst>
            <pc:docMk/>
            <pc:sldMk cId="1454765082" sldId="263"/>
            <ac:picMk id="3" creationId="{FD8C4E6B-C658-C8D9-D635-DA7604517937}"/>
          </ac:picMkLst>
        </pc:picChg>
      </pc:sldChg>
      <pc:sldChg chg="addSp delSp modSp">
        <pc:chgData name="Chris David Laney" userId="S::cdl322@nau.edu::8bc50c91-2174-46b3-814c-8f9cf86d7926" providerId="AD" clId="Web-{2DC4E14D-32D4-F094-45B4-F24C46E52364}" dt="2024-11-05T00:52:19.620" v="50" actId="20577"/>
        <pc:sldMkLst>
          <pc:docMk/>
          <pc:sldMk cId="2625200776" sldId="338"/>
        </pc:sldMkLst>
        <pc:spChg chg="mod">
          <ac:chgData name="Chris David Laney" userId="S::cdl322@nau.edu::8bc50c91-2174-46b3-814c-8f9cf86d7926" providerId="AD" clId="Web-{2DC4E14D-32D4-F094-45B4-F24C46E52364}" dt="2024-11-05T00:52:19.620" v="50" actId="20577"/>
          <ac:spMkLst>
            <pc:docMk/>
            <pc:sldMk cId="2625200776" sldId="338"/>
            <ac:spMk id="3" creationId="{57F173AF-9BCB-CB29-6328-A0CF945FEB30}"/>
          </ac:spMkLst>
        </pc:spChg>
        <pc:picChg chg="del mod">
          <ac:chgData name="Chris David Laney" userId="S::cdl322@nau.edu::8bc50c91-2174-46b3-814c-8f9cf86d7926" providerId="AD" clId="Web-{2DC4E14D-32D4-F094-45B4-F24C46E52364}" dt="2024-11-05T00:49:59.812" v="20"/>
          <ac:picMkLst>
            <pc:docMk/>
            <pc:sldMk cId="2625200776" sldId="338"/>
            <ac:picMk id="2" creationId="{69190217-2921-D9B9-E0E9-DE1B1758A9C6}"/>
          </ac:picMkLst>
        </pc:picChg>
        <pc:picChg chg="add del mod">
          <ac:chgData name="Chris David Laney" userId="S::cdl322@nau.edu::8bc50c91-2174-46b3-814c-8f9cf86d7926" providerId="AD" clId="Web-{2DC4E14D-32D4-F094-45B4-F24C46E52364}" dt="2024-11-05T00:48:03.554" v="12"/>
          <ac:picMkLst>
            <pc:docMk/>
            <pc:sldMk cId="2625200776" sldId="338"/>
            <ac:picMk id="5" creationId="{6B130B06-9348-00B9-A107-8A72CF65F0F6}"/>
          </ac:picMkLst>
        </pc:picChg>
        <pc:picChg chg="add mod">
          <ac:chgData name="Chris David Laney" userId="S::cdl322@nau.edu::8bc50c91-2174-46b3-814c-8f9cf86d7926" providerId="AD" clId="Web-{2DC4E14D-32D4-F094-45B4-F24C46E52364}" dt="2024-11-05T00:52:05.212" v="30" actId="1076"/>
          <ac:picMkLst>
            <pc:docMk/>
            <pc:sldMk cId="2625200776" sldId="338"/>
            <ac:picMk id="8" creationId="{34AB8AFC-4ADA-7294-F9BF-E7FE60F11701}"/>
          </ac:picMkLst>
        </pc:picChg>
        <pc:picChg chg="del mod">
          <ac:chgData name="Chris David Laney" userId="S::cdl322@nau.edu::8bc50c91-2174-46b3-814c-8f9cf86d7926" providerId="AD" clId="Web-{2DC4E14D-32D4-F094-45B4-F24C46E52364}" dt="2024-11-05T00:50:02.328" v="21"/>
          <ac:picMkLst>
            <pc:docMk/>
            <pc:sldMk cId="2625200776" sldId="338"/>
            <ac:picMk id="23" creationId="{118F9A50-659E-8082-129C-4623F5AD60BE}"/>
          </ac:picMkLst>
        </pc:picChg>
      </pc:sldChg>
      <pc:sldChg chg="addSp delSp modSp add replId">
        <pc:chgData name="Chris David Laney" userId="S::cdl322@nau.edu::8bc50c91-2174-46b3-814c-8f9cf86d7926" providerId="AD" clId="Web-{2DC4E14D-32D4-F094-45B4-F24C46E52364}" dt="2024-11-05T00:52:36.340" v="60" actId="20577"/>
        <pc:sldMkLst>
          <pc:docMk/>
          <pc:sldMk cId="2782944103" sldId="356"/>
        </pc:sldMkLst>
        <pc:spChg chg="mod">
          <ac:chgData name="Chris David Laney" userId="S::cdl322@nau.edu::8bc50c91-2174-46b3-814c-8f9cf86d7926" providerId="AD" clId="Web-{2DC4E14D-32D4-F094-45B4-F24C46E52364}" dt="2024-11-05T00:52:36.340" v="60" actId="20577"/>
          <ac:spMkLst>
            <pc:docMk/>
            <pc:sldMk cId="2782944103" sldId="356"/>
            <ac:spMk id="3" creationId="{57F173AF-9BCB-CB29-6328-A0CF945FEB30}"/>
          </ac:spMkLst>
        </pc:spChg>
        <pc:picChg chg="del">
          <ac:chgData name="Chris David Laney" userId="S::cdl322@nau.edu::8bc50c91-2174-46b3-814c-8f9cf86d7926" providerId="AD" clId="Web-{2DC4E14D-32D4-F094-45B4-F24C46E52364}" dt="2024-11-05T00:51:30.053" v="27"/>
          <ac:picMkLst>
            <pc:docMk/>
            <pc:sldMk cId="2782944103" sldId="356"/>
            <ac:picMk id="2" creationId="{69190217-2921-D9B9-E0E9-DE1B1758A9C6}"/>
          </ac:picMkLst>
        </pc:picChg>
        <pc:picChg chg="add mod">
          <ac:chgData name="Chris David Laney" userId="S::cdl322@nau.edu::8bc50c91-2174-46b3-814c-8f9cf86d7926" providerId="AD" clId="Web-{2DC4E14D-32D4-F094-45B4-F24C46E52364}" dt="2024-11-05T00:52:28.558" v="51" actId="14100"/>
          <ac:picMkLst>
            <pc:docMk/>
            <pc:sldMk cId="2782944103" sldId="356"/>
            <ac:picMk id="5" creationId="{70701C9A-7D96-DF07-115D-E61846D7D7CE}"/>
          </ac:picMkLst>
        </pc:picChg>
        <pc:picChg chg="del">
          <ac:chgData name="Chris David Laney" userId="S::cdl322@nau.edu::8bc50c91-2174-46b3-814c-8f9cf86d7926" providerId="AD" clId="Web-{2DC4E14D-32D4-F094-45B4-F24C46E52364}" dt="2024-11-05T00:51:32.444" v="28"/>
          <ac:picMkLst>
            <pc:docMk/>
            <pc:sldMk cId="2782944103" sldId="356"/>
            <ac:picMk id="23" creationId="{118F9A50-659E-8082-129C-4623F5AD60BE}"/>
          </ac:picMkLst>
        </pc:picChg>
      </pc:sldChg>
      <pc:sldChg chg="add replId">
        <pc:chgData name="Chris David Laney" userId="S::cdl322@nau.edu::8bc50c91-2174-46b3-814c-8f9cf86d7926" providerId="AD" clId="Web-{2DC4E14D-32D4-F094-45B4-F24C46E52364}" dt="2024-11-05T00:49:40.030" v="16"/>
        <pc:sldMkLst>
          <pc:docMk/>
          <pc:sldMk cId="3068990826" sldId="357"/>
        </pc:sldMkLst>
      </pc:sldChg>
    </pc:docChg>
  </pc:docChgLst>
  <pc:docChgLst>
    <pc:chgData name="Chris David Laney" userId="S::cdl322@nau.edu::8bc50c91-2174-46b3-814c-8f9cf86d7926" providerId="AD" clId="Web-{DFBE51C0-EAE5-98EF-1DEB-364C38E085EE}"/>
    <pc:docChg chg="addSld delSld modSld">
      <pc:chgData name="Chris David Laney" userId="S::cdl322@nau.edu::8bc50c91-2174-46b3-814c-8f9cf86d7926" providerId="AD" clId="Web-{DFBE51C0-EAE5-98EF-1DEB-364C38E085EE}" dt="2024-11-04T19:10:47.378" v="330" actId="1076"/>
      <pc:docMkLst>
        <pc:docMk/>
      </pc:docMkLst>
      <pc:sldChg chg="del">
        <pc:chgData name="Chris David Laney" userId="S::cdl322@nau.edu::8bc50c91-2174-46b3-814c-8f9cf86d7926" providerId="AD" clId="Web-{DFBE51C0-EAE5-98EF-1DEB-364C38E085EE}" dt="2024-11-04T19:09:16.558" v="319"/>
        <pc:sldMkLst>
          <pc:docMk/>
          <pc:sldMk cId="2812967588" sldId="335"/>
        </pc:sldMkLst>
      </pc:sldChg>
      <pc:sldChg chg="add replId">
        <pc:chgData name="Chris David Laney" userId="S::cdl322@nau.edu::8bc50c91-2174-46b3-814c-8f9cf86d7926" providerId="AD" clId="Web-{DFBE51C0-EAE5-98EF-1DEB-364C38E085EE}" dt="2024-11-04T18:59:52.904" v="0"/>
        <pc:sldMkLst>
          <pc:docMk/>
          <pc:sldMk cId="1198910279" sldId="336"/>
        </pc:sldMkLst>
      </pc:sldChg>
      <pc:sldChg chg="addSp delSp modSp add replId">
        <pc:chgData name="Chris David Laney" userId="S::cdl322@nau.edu::8bc50c91-2174-46b3-814c-8f9cf86d7926" providerId="AD" clId="Web-{DFBE51C0-EAE5-98EF-1DEB-364C38E085EE}" dt="2024-11-04T19:09:20.527" v="320" actId="20577"/>
        <pc:sldMkLst>
          <pc:docMk/>
          <pc:sldMk cId="317845137" sldId="337"/>
        </pc:sldMkLst>
        <pc:spChg chg="del mod">
          <ac:chgData name="Chris David Laney" userId="S::cdl322@nau.edu::8bc50c91-2174-46b3-814c-8f9cf86d7926" providerId="AD" clId="Web-{DFBE51C0-EAE5-98EF-1DEB-364C38E085EE}" dt="2024-11-04T19:00:04.171" v="6"/>
          <ac:spMkLst>
            <pc:docMk/>
            <pc:sldMk cId="317845137" sldId="337"/>
            <ac:spMk id="2" creationId="{4283961A-7084-56FA-E0F6-A4A5A725741A}"/>
          </ac:spMkLst>
        </pc:spChg>
        <pc:spChg chg="mod">
          <ac:chgData name="Chris David Laney" userId="S::cdl322@nau.edu::8bc50c91-2174-46b3-814c-8f9cf86d7926" providerId="AD" clId="Web-{DFBE51C0-EAE5-98EF-1DEB-364C38E085EE}" dt="2024-11-04T19:09:20.527" v="320" actId="20577"/>
          <ac:spMkLst>
            <pc:docMk/>
            <pc:sldMk cId="317845137" sldId="337"/>
            <ac:spMk id="4" creationId="{608ED543-F658-5E36-175D-B03CBBA61ADA}"/>
          </ac:spMkLst>
        </pc:spChg>
        <pc:spChg chg="mod">
          <ac:chgData name="Chris David Laney" userId="S::cdl322@nau.edu::8bc50c91-2174-46b3-814c-8f9cf86d7926" providerId="AD" clId="Web-{DFBE51C0-EAE5-98EF-1DEB-364C38E085EE}" dt="2024-11-04T18:59:58.342" v="3" actId="20577"/>
          <ac:spMkLst>
            <pc:docMk/>
            <pc:sldMk cId="317845137" sldId="337"/>
            <ac:spMk id="9" creationId="{D2441F73-4F5D-441D-5D3A-8F75123600AD}"/>
          </ac:spMkLst>
        </pc:spChg>
        <pc:spChg chg="add mod">
          <ac:chgData name="Chris David Laney" userId="S::cdl322@nau.edu::8bc50c91-2174-46b3-814c-8f9cf86d7926" providerId="AD" clId="Web-{DFBE51C0-EAE5-98EF-1DEB-364C38E085EE}" dt="2024-11-04T19:08:32.024" v="318" actId="20577"/>
          <ac:spMkLst>
            <pc:docMk/>
            <pc:sldMk cId="317845137" sldId="337"/>
            <ac:spMk id="11" creationId="{E531DA19-104F-A1BA-052C-8B1509388C78}"/>
          </ac:spMkLst>
        </pc:spChg>
        <pc:picChg chg="add mod">
          <ac:chgData name="Chris David Laney" userId="S::cdl322@nau.edu::8bc50c91-2174-46b3-814c-8f9cf86d7926" providerId="AD" clId="Web-{DFBE51C0-EAE5-98EF-1DEB-364C38E085EE}" dt="2024-11-04T19:00:34.830" v="9" actId="1076"/>
          <ac:picMkLst>
            <pc:docMk/>
            <pc:sldMk cId="317845137" sldId="337"/>
            <ac:picMk id="3" creationId="{00CD1C52-34ED-F563-2A38-3697AC57BD7F}"/>
          </ac:picMkLst>
        </pc:picChg>
        <pc:picChg chg="del">
          <ac:chgData name="Chris David Laney" userId="S::cdl322@nau.edu::8bc50c91-2174-46b3-814c-8f9cf86d7926" providerId="AD" clId="Web-{DFBE51C0-EAE5-98EF-1DEB-364C38E085EE}" dt="2024-11-04T19:00:05.859" v="7"/>
          <ac:picMkLst>
            <pc:docMk/>
            <pc:sldMk cId="317845137" sldId="337"/>
            <ac:picMk id="5" creationId="{6DB7B33F-665E-8BE6-114B-893BA08BB829}"/>
          </ac:picMkLst>
        </pc:picChg>
        <pc:picChg chg="add mod">
          <ac:chgData name="Chris David Laney" userId="S::cdl322@nau.edu::8bc50c91-2174-46b3-814c-8f9cf86d7926" providerId="AD" clId="Web-{DFBE51C0-EAE5-98EF-1DEB-364C38E085EE}" dt="2024-11-04T19:01:06.035" v="11" actId="1076"/>
          <ac:picMkLst>
            <pc:docMk/>
            <pc:sldMk cId="317845137" sldId="337"/>
            <ac:picMk id="8" creationId="{69177DFD-68C4-A410-005E-BB36ED5255F0}"/>
          </ac:picMkLst>
        </pc:picChg>
      </pc:sldChg>
      <pc:sldChg chg="addSp delSp modSp add replId">
        <pc:chgData name="Chris David Laney" userId="S::cdl322@nau.edu::8bc50c91-2174-46b3-814c-8f9cf86d7926" providerId="AD" clId="Web-{DFBE51C0-EAE5-98EF-1DEB-364C38E085EE}" dt="2024-11-04T19:10:47.378" v="330" actId="1076"/>
        <pc:sldMkLst>
          <pc:docMk/>
          <pc:sldMk cId="2625200776" sldId="338"/>
        </pc:sldMkLst>
        <pc:spChg chg="del">
          <ac:chgData name="Chris David Laney" userId="S::cdl322@nau.edu::8bc50c91-2174-46b3-814c-8f9cf86d7926" providerId="AD" clId="Web-{DFBE51C0-EAE5-98EF-1DEB-364C38E085EE}" dt="2024-11-04T19:10:12.469" v="326"/>
          <ac:spMkLst>
            <pc:docMk/>
            <pc:sldMk cId="2625200776" sldId="338"/>
            <ac:spMk id="11" creationId="{E531DA19-104F-A1BA-052C-8B1509388C78}"/>
          </ac:spMkLst>
        </pc:spChg>
        <pc:graphicFrameChg chg="add del">
          <ac:chgData name="Chris David Laney" userId="S::cdl322@nau.edu::8bc50c91-2174-46b3-814c-8f9cf86d7926" providerId="AD" clId="Web-{DFBE51C0-EAE5-98EF-1DEB-364C38E085EE}" dt="2024-11-04T19:10:19.938" v="327"/>
          <ac:graphicFrameMkLst>
            <pc:docMk/>
            <pc:sldMk cId="2625200776" sldId="338"/>
            <ac:graphicFrameMk id="15" creationId="{C82F6117-9081-5C88-DA5D-26BD4EB42DD5}"/>
          </ac:graphicFrameMkLst>
        </pc:graphicFrameChg>
        <pc:picChg chg="add mod">
          <ac:chgData name="Chris David Laney" userId="S::cdl322@nau.edu::8bc50c91-2174-46b3-814c-8f9cf86d7926" providerId="AD" clId="Web-{DFBE51C0-EAE5-98EF-1DEB-364C38E085EE}" dt="2024-11-04T19:10:47.378" v="330" actId="1076"/>
          <ac:picMkLst>
            <pc:docMk/>
            <pc:sldMk cId="2625200776" sldId="338"/>
            <ac:picMk id="2" creationId="{69190217-2921-D9B9-E0E9-DE1B1758A9C6}"/>
          </ac:picMkLst>
        </pc:picChg>
        <pc:picChg chg="del">
          <ac:chgData name="Chris David Laney" userId="S::cdl322@nau.edu::8bc50c91-2174-46b3-814c-8f9cf86d7926" providerId="AD" clId="Web-{DFBE51C0-EAE5-98EF-1DEB-364C38E085EE}" dt="2024-11-04T19:09:49.873" v="322"/>
          <ac:picMkLst>
            <pc:docMk/>
            <pc:sldMk cId="2625200776" sldId="338"/>
            <ac:picMk id="3" creationId="{00CD1C52-34ED-F563-2A38-3697AC57BD7F}"/>
          </ac:picMkLst>
        </pc:picChg>
        <pc:picChg chg="del">
          <ac:chgData name="Chris David Laney" userId="S::cdl322@nau.edu::8bc50c91-2174-46b3-814c-8f9cf86d7926" providerId="AD" clId="Web-{DFBE51C0-EAE5-98EF-1DEB-364C38E085EE}" dt="2024-11-04T19:09:50.420" v="323"/>
          <ac:picMkLst>
            <pc:docMk/>
            <pc:sldMk cId="2625200776" sldId="338"/>
            <ac:picMk id="8" creationId="{69177DFD-68C4-A410-005E-BB36ED5255F0}"/>
          </ac:picMkLst>
        </pc:picChg>
        <pc:picChg chg="add mod">
          <ac:chgData name="Chris David Laney" userId="S::cdl322@nau.edu::8bc50c91-2174-46b3-814c-8f9cf86d7926" providerId="AD" clId="Web-{DFBE51C0-EAE5-98EF-1DEB-364C38E085EE}" dt="2024-11-04T19:10:45.175" v="329" actId="1076"/>
          <ac:picMkLst>
            <pc:docMk/>
            <pc:sldMk cId="2625200776" sldId="338"/>
            <ac:picMk id="23" creationId="{118F9A50-659E-8082-129C-4623F5AD60BE}"/>
          </ac:picMkLst>
        </pc:picChg>
      </pc:sldChg>
    </pc:docChg>
  </pc:docChgLst>
  <pc:docChgLst>
    <pc:chgData name="Garrett M Pearson" userId="S::gmp246@nau.edu::19d2a0dc-5f8f-49ab-a20b-0f510f3930cb" providerId="AD" clId="Web-{84A394EB-47D4-97BA-6589-EDC415156A5E}"/>
    <pc:docChg chg="modSld">
      <pc:chgData name="Garrett M Pearson" userId="S::gmp246@nau.edu::19d2a0dc-5f8f-49ab-a20b-0f510f3930cb" providerId="AD" clId="Web-{84A394EB-47D4-97BA-6589-EDC415156A5E}" dt="2024-11-05T01:18:38.601" v="8" actId="20577"/>
      <pc:docMkLst>
        <pc:docMk/>
      </pc:docMkLst>
      <pc:sldChg chg="modSp">
        <pc:chgData name="Garrett M Pearson" userId="S::gmp246@nau.edu::19d2a0dc-5f8f-49ab-a20b-0f510f3930cb" providerId="AD" clId="Web-{84A394EB-47D4-97BA-6589-EDC415156A5E}" dt="2024-11-05T01:18:38.601" v="8" actId="20577"/>
        <pc:sldMkLst>
          <pc:docMk/>
          <pc:sldMk cId="1347483911" sldId="306"/>
        </pc:sldMkLst>
        <pc:spChg chg="mod">
          <ac:chgData name="Garrett M Pearson" userId="S::gmp246@nau.edu::19d2a0dc-5f8f-49ab-a20b-0f510f3930cb" providerId="AD" clId="Web-{84A394EB-47D4-97BA-6589-EDC415156A5E}" dt="2024-11-05T01:18:38.601" v="8" actId="20577"/>
          <ac:spMkLst>
            <pc:docMk/>
            <pc:sldMk cId="1347483911" sldId="306"/>
            <ac:spMk id="4" creationId="{608ED543-F658-5E36-175D-B03CBBA61ADA}"/>
          </ac:spMkLst>
        </pc:spChg>
      </pc:sldChg>
    </pc:docChg>
  </pc:docChgLst>
  <pc:docChgLst>
    <pc:chgData name="Garrett M Pearson" userId="S::gmp246@nau.edu::19d2a0dc-5f8f-49ab-a20b-0f510f3930cb" providerId="AD" clId="Web-{0D8DBE26-917D-DB23-9E57-9B3AC28574F3}"/>
    <pc:docChg chg="modSld">
      <pc:chgData name="Garrett M Pearson" userId="S::gmp246@nau.edu::19d2a0dc-5f8f-49ab-a20b-0f510f3930cb" providerId="AD" clId="Web-{0D8DBE26-917D-DB23-9E57-9B3AC28574F3}" dt="2024-11-04T23:21:21.363" v="96"/>
      <pc:docMkLst>
        <pc:docMk/>
      </pc:docMkLst>
      <pc:sldChg chg="addSp delSp modSp">
        <pc:chgData name="Garrett M Pearson" userId="S::gmp246@nau.edu::19d2a0dc-5f8f-49ab-a20b-0f510f3930cb" providerId="AD" clId="Web-{0D8DBE26-917D-DB23-9E57-9B3AC28574F3}" dt="2024-11-04T23:21:21.363" v="96"/>
        <pc:sldMkLst>
          <pc:docMk/>
          <pc:sldMk cId="113748188" sldId="344"/>
        </pc:sldMkLst>
        <pc:spChg chg="mod">
          <ac:chgData name="Garrett M Pearson" userId="S::gmp246@nau.edu::19d2a0dc-5f8f-49ab-a20b-0f510f3930cb" providerId="AD" clId="Web-{0D8DBE26-917D-DB23-9E57-9B3AC28574F3}" dt="2024-11-04T23:12:45.021" v="1" actId="1076"/>
          <ac:spMkLst>
            <pc:docMk/>
            <pc:sldMk cId="113748188" sldId="344"/>
            <ac:spMk id="2" creationId="{57F173AF-9BCB-CB29-6328-A0CF945FEB30}"/>
          </ac:spMkLst>
        </pc:spChg>
        <pc:spChg chg="add del mod">
          <ac:chgData name="Garrett M Pearson" userId="S::gmp246@nau.edu::19d2a0dc-5f8f-49ab-a20b-0f510f3930cb" providerId="AD" clId="Web-{0D8DBE26-917D-DB23-9E57-9B3AC28574F3}" dt="2024-11-04T23:19:19.954" v="81"/>
          <ac:spMkLst>
            <pc:docMk/>
            <pc:sldMk cId="113748188" sldId="344"/>
            <ac:spMk id="5" creationId="{B36834B3-4A6E-EF78-6EF0-9DD12295E048}"/>
          </ac:spMkLst>
        </pc:spChg>
        <pc:picChg chg="mod">
          <ac:chgData name="Garrett M Pearson" userId="S::gmp246@nau.edu::19d2a0dc-5f8f-49ab-a20b-0f510f3930cb" providerId="AD" clId="Web-{0D8DBE26-917D-DB23-9E57-9B3AC28574F3}" dt="2024-11-04T23:12:40.177" v="0" actId="1076"/>
          <ac:picMkLst>
            <pc:docMk/>
            <pc:sldMk cId="113748188" sldId="344"/>
            <ac:picMk id="3" creationId="{CFDF8342-D374-558A-C6F4-123095C82D86}"/>
          </ac:picMkLst>
        </pc:picChg>
        <pc:picChg chg="add mod">
          <ac:chgData name="Garrett M Pearson" userId="S::gmp246@nau.edu::19d2a0dc-5f8f-49ab-a20b-0f510f3930cb" providerId="AD" clId="Web-{0D8DBE26-917D-DB23-9E57-9B3AC28574F3}" dt="2024-11-04T23:19:29.767" v="83" actId="1076"/>
          <ac:picMkLst>
            <pc:docMk/>
            <pc:sldMk cId="113748188" sldId="344"/>
            <ac:picMk id="8" creationId="{7E252812-7877-9E93-C9CF-D06C938C5BFB}"/>
          </ac:picMkLst>
        </pc:picChg>
        <pc:picChg chg="add mod">
          <ac:chgData name="Garrett M Pearson" userId="S::gmp246@nau.edu::19d2a0dc-5f8f-49ab-a20b-0f510f3930cb" providerId="AD" clId="Web-{0D8DBE26-917D-DB23-9E57-9B3AC28574F3}" dt="2024-11-04T23:20:00.439" v="86" actId="1076"/>
          <ac:picMkLst>
            <pc:docMk/>
            <pc:sldMk cId="113748188" sldId="344"/>
            <ac:picMk id="11" creationId="{D9CD985F-CC40-AF7B-F584-D4E7EAB35BCE}"/>
          </ac:picMkLst>
        </pc:picChg>
        <pc:picChg chg="add mod">
          <ac:chgData name="Garrett M Pearson" userId="S::gmp246@nau.edu::19d2a0dc-5f8f-49ab-a20b-0f510f3930cb" providerId="AD" clId="Web-{0D8DBE26-917D-DB23-9E57-9B3AC28574F3}" dt="2024-11-04T23:20:30.190" v="88" actId="1076"/>
          <ac:picMkLst>
            <pc:docMk/>
            <pc:sldMk cId="113748188" sldId="344"/>
            <ac:picMk id="12" creationId="{3ED9CF8A-6165-6C2E-5E72-4B26A7C97CDD}"/>
          </ac:picMkLst>
        </pc:picChg>
        <pc:picChg chg="add del mod">
          <ac:chgData name="Garrett M Pearson" userId="S::gmp246@nau.edu::19d2a0dc-5f8f-49ab-a20b-0f510f3930cb" providerId="AD" clId="Web-{0D8DBE26-917D-DB23-9E57-9B3AC28574F3}" dt="2024-11-04T23:21:21.363" v="96"/>
          <ac:picMkLst>
            <pc:docMk/>
            <pc:sldMk cId="113748188" sldId="344"/>
            <ac:picMk id="14" creationId="{C994C295-08C0-54EB-3B8F-2D97FE1F20BF}"/>
          </ac:picMkLst>
        </pc:picChg>
      </pc:sldChg>
    </pc:docChg>
  </pc:docChgLst>
  <pc:docChgLst>
    <pc:chgData name="Joseph Thomas Ciao" userId="S::jtc438@nau.edu::a03fa6fe-04ea-4613-8b8c-1a8e5f686698" providerId="AD" clId="Web-{2DFCE0BB-DE38-54BC-BE59-08C612AEC557}"/>
    <pc:docChg chg="addSld delSld modSld">
      <pc:chgData name="Joseph Thomas Ciao" userId="S::jtc438@nau.edu::a03fa6fe-04ea-4613-8b8c-1a8e5f686698" providerId="AD" clId="Web-{2DFCE0BB-DE38-54BC-BE59-08C612AEC557}" dt="2024-11-04T23:29:24.609" v="43" actId="20577"/>
      <pc:docMkLst>
        <pc:docMk/>
      </pc:docMkLst>
      <pc:sldChg chg="modSp">
        <pc:chgData name="Joseph Thomas Ciao" userId="S::jtc438@nau.edu::a03fa6fe-04ea-4613-8b8c-1a8e5f686698" providerId="AD" clId="Web-{2DFCE0BB-DE38-54BC-BE59-08C612AEC557}" dt="2024-11-04T23:10:41.752" v="2" actId="1076"/>
        <pc:sldMkLst>
          <pc:docMk/>
          <pc:sldMk cId="2022605667" sldId="346"/>
        </pc:sldMkLst>
        <pc:spChg chg="mod">
          <ac:chgData name="Joseph Thomas Ciao" userId="S::jtc438@nau.edu::a03fa6fe-04ea-4613-8b8c-1a8e5f686698" providerId="AD" clId="Web-{2DFCE0BB-DE38-54BC-BE59-08C612AEC557}" dt="2024-11-04T23:10:41.752" v="2" actId="1076"/>
          <ac:spMkLst>
            <pc:docMk/>
            <pc:sldMk cId="2022605667" sldId="346"/>
            <ac:spMk id="3" creationId="{3AA1FD56-1362-EE09-9F4F-EE8E17252553}"/>
          </ac:spMkLst>
        </pc:spChg>
      </pc:sldChg>
      <pc:sldChg chg="modSp">
        <pc:chgData name="Joseph Thomas Ciao" userId="S::jtc438@nau.edu::a03fa6fe-04ea-4613-8b8c-1a8e5f686698" providerId="AD" clId="Web-{2DFCE0BB-DE38-54BC-BE59-08C612AEC557}" dt="2024-11-04T23:23:27.835" v="9" actId="14100"/>
        <pc:sldMkLst>
          <pc:docMk/>
          <pc:sldMk cId="1699498325" sldId="349"/>
        </pc:sldMkLst>
        <pc:picChg chg="mod">
          <ac:chgData name="Joseph Thomas Ciao" userId="S::jtc438@nau.edu::a03fa6fe-04ea-4613-8b8c-1a8e5f686698" providerId="AD" clId="Web-{2DFCE0BB-DE38-54BC-BE59-08C612AEC557}" dt="2024-11-04T23:23:27.835" v="9" actId="14100"/>
          <ac:picMkLst>
            <pc:docMk/>
            <pc:sldMk cId="1699498325" sldId="349"/>
            <ac:picMk id="2" creationId="{F98AC172-FED3-057E-5FB5-D0972AAF7F7A}"/>
          </ac:picMkLst>
        </pc:picChg>
      </pc:sldChg>
      <pc:sldChg chg="add del replId">
        <pc:chgData name="Joseph Thomas Ciao" userId="S::jtc438@nau.edu::a03fa6fe-04ea-4613-8b8c-1a8e5f686698" providerId="AD" clId="Web-{2DFCE0BB-DE38-54BC-BE59-08C612AEC557}" dt="2024-11-04T23:20:03.415" v="4"/>
        <pc:sldMkLst>
          <pc:docMk/>
          <pc:sldMk cId="2191644656" sldId="352"/>
        </pc:sldMkLst>
      </pc:sldChg>
      <pc:sldChg chg="addSp delSp modSp add replId">
        <pc:chgData name="Joseph Thomas Ciao" userId="S::jtc438@nau.edu::a03fa6fe-04ea-4613-8b8c-1a8e5f686698" providerId="AD" clId="Web-{2DFCE0BB-DE38-54BC-BE59-08C612AEC557}" dt="2024-11-04T23:29:24.609" v="43" actId="20577"/>
        <pc:sldMkLst>
          <pc:docMk/>
          <pc:sldMk cId="2803117412" sldId="352"/>
        </pc:sldMkLst>
        <pc:spChg chg="del">
          <ac:chgData name="Joseph Thomas Ciao" userId="S::jtc438@nau.edu::a03fa6fe-04ea-4613-8b8c-1a8e5f686698" providerId="AD" clId="Web-{2DFCE0BB-DE38-54BC-BE59-08C612AEC557}" dt="2024-11-04T23:27:36.243" v="28"/>
          <ac:spMkLst>
            <pc:docMk/>
            <pc:sldMk cId="2803117412" sldId="352"/>
            <ac:spMk id="3" creationId="{58755343-F3CD-9DAD-B130-B7D6B6A668A8}"/>
          </ac:spMkLst>
        </pc:spChg>
        <pc:spChg chg="del">
          <ac:chgData name="Joseph Thomas Ciao" userId="S::jtc438@nau.edu::a03fa6fe-04ea-4613-8b8c-1a8e5f686698" providerId="AD" clId="Web-{2DFCE0BB-DE38-54BC-BE59-08C612AEC557}" dt="2024-11-04T23:27:41.165" v="30"/>
          <ac:spMkLst>
            <pc:docMk/>
            <pc:sldMk cId="2803117412" sldId="352"/>
            <ac:spMk id="5" creationId="{57F173AF-9BCB-CB29-6328-A0CF945FEB30}"/>
          </ac:spMkLst>
        </pc:spChg>
        <pc:spChg chg="add del">
          <ac:chgData name="Joseph Thomas Ciao" userId="S::jtc438@nau.edu::a03fa6fe-04ea-4613-8b8c-1a8e5f686698" providerId="AD" clId="Web-{2DFCE0BB-DE38-54BC-BE59-08C612AEC557}" dt="2024-11-04T23:27:46.212" v="32"/>
          <ac:spMkLst>
            <pc:docMk/>
            <pc:sldMk cId="2803117412" sldId="352"/>
            <ac:spMk id="8" creationId="{57F173AF-9BCB-CB29-6328-A0CF945FEB30}"/>
          </ac:spMkLst>
        </pc:spChg>
        <pc:spChg chg="mod">
          <ac:chgData name="Joseph Thomas Ciao" userId="S::jtc438@nau.edu::a03fa6fe-04ea-4613-8b8c-1a8e5f686698" providerId="AD" clId="Web-{2DFCE0BB-DE38-54BC-BE59-08C612AEC557}" dt="2024-11-04T23:29:24.609" v="43" actId="20577"/>
          <ac:spMkLst>
            <pc:docMk/>
            <pc:sldMk cId="2803117412" sldId="352"/>
            <ac:spMk id="9" creationId="{D2441F73-4F5D-441D-5D3A-8F75123600AD}"/>
          </ac:spMkLst>
        </pc:spChg>
        <pc:picChg chg="del">
          <ac:chgData name="Joseph Thomas Ciao" userId="S::jtc438@nau.edu::a03fa6fe-04ea-4613-8b8c-1a8e5f686698" providerId="AD" clId="Web-{2DFCE0BB-DE38-54BC-BE59-08C612AEC557}" dt="2024-11-04T23:27:37.868" v="29"/>
          <ac:picMkLst>
            <pc:docMk/>
            <pc:sldMk cId="2803117412" sldId="352"/>
            <ac:picMk id="2" creationId="{AD9C515C-673C-756F-2012-EA0E3A0EAA06}"/>
          </ac:picMkLst>
        </pc:picChg>
        <pc:picChg chg="add mod">
          <ac:chgData name="Joseph Thomas Ciao" userId="S::jtc438@nau.edu::a03fa6fe-04ea-4613-8b8c-1a8e5f686698" providerId="AD" clId="Web-{2DFCE0BB-DE38-54BC-BE59-08C612AEC557}" dt="2024-11-04T23:27:58.791" v="35" actId="1076"/>
          <ac:picMkLst>
            <pc:docMk/>
            <pc:sldMk cId="2803117412" sldId="352"/>
            <ac:picMk id="11" creationId="{686F37EE-48B2-91B5-FD9F-7EEA292A15C4}"/>
          </ac:picMkLst>
        </pc:picChg>
      </pc:sldChg>
    </pc:docChg>
  </pc:docChgLst>
  <pc:docChgLst>
    <pc:chgData name="Matthew Cusson" userId="S::mc3743@nau.edu::179a7cd3-71d6-4a6e-9e94-75735b262923" providerId="AD" clId="Web-{3857DC34-4E7F-722E-4664-46D838F011FB}"/>
    <pc:docChg chg="modSld">
      <pc:chgData name="Matthew Cusson" userId="S::mc3743@nau.edu::179a7cd3-71d6-4a6e-9e94-75735b262923" providerId="AD" clId="Web-{3857DC34-4E7F-722E-4664-46D838F011FB}" dt="2024-11-04T23:19:49.663" v="1" actId="1076"/>
      <pc:docMkLst>
        <pc:docMk/>
      </pc:docMkLst>
      <pc:sldChg chg="modSp">
        <pc:chgData name="Matthew Cusson" userId="S::mc3743@nau.edu::179a7cd3-71d6-4a6e-9e94-75735b262923" providerId="AD" clId="Web-{3857DC34-4E7F-722E-4664-46D838F011FB}" dt="2024-11-04T23:19:49.663" v="1" actId="1076"/>
        <pc:sldMkLst>
          <pc:docMk/>
          <pc:sldMk cId="1138957750" sldId="312"/>
        </pc:sldMkLst>
        <pc:spChg chg="mod">
          <ac:chgData name="Matthew Cusson" userId="S::mc3743@nau.edu::179a7cd3-71d6-4a6e-9e94-75735b262923" providerId="AD" clId="Web-{3857DC34-4E7F-722E-4664-46D838F011FB}" dt="2024-11-04T23:19:49.663" v="1" actId="1076"/>
          <ac:spMkLst>
            <pc:docMk/>
            <pc:sldMk cId="1138957750" sldId="312"/>
            <ac:spMk id="15" creationId="{B57B02E7-A183-70B0-008E-880F43DCCEF6}"/>
          </ac:spMkLst>
        </pc:spChg>
        <pc:spChg chg="mod">
          <ac:chgData name="Matthew Cusson" userId="S::mc3743@nau.edu::179a7cd3-71d6-4a6e-9e94-75735b262923" providerId="AD" clId="Web-{3857DC34-4E7F-722E-4664-46D838F011FB}" dt="2024-11-04T23:19:43.147" v="0" actId="1076"/>
          <ac:spMkLst>
            <pc:docMk/>
            <pc:sldMk cId="1138957750" sldId="312"/>
            <ac:spMk id="19" creationId="{4A5791B6-4FC1-DB32-2B0A-784B7308260B}"/>
          </ac:spMkLst>
        </pc:spChg>
      </pc:sldChg>
    </pc:docChg>
  </pc:docChgLst>
  <pc:docChgLst>
    <pc:chgData name="Parker Thomas Johnson" userId="998c7c7f-f110-4ef9-adb9-4df1c1ded6b9" providerId="ADAL" clId="{2452ED9F-0620-4BDC-9A1D-B1589AC21DA5}"/>
    <pc:docChg chg="undo custSel addSld delSld modSld sldOrd">
      <pc:chgData name="Parker Thomas Johnson" userId="998c7c7f-f110-4ef9-adb9-4df1c1ded6b9" providerId="ADAL" clId="{2452ED9F-0620-4BDC-9A1D-B1589AC21DA5}" dt="2024-11-07T06:21:35.099" v="3276" actId="20577"/>
      <pc:docMkLst>
        <pc:docMk/>
      </pc:docMkLst>
      <pc:sldChg chg="modSp mod ord">
        <pc:chgData name="Parker Thomas Johnson" userId="998c7c7f-f110-4ef9-adb9-4df1c1ded6b9" providerId="ADAL" clId="{2452ED9F-0620-4BDC-9A1D-B1589AC21DA5}" dt="2024-11-05T00:17:09.979" v="2649" actId="20577"/>
        <pc:sldMkLst>
          <pc:docMk/>
          <pc:sldMk cId="1138957750" sldId="312"/>
        </pc:sldMkLst>
        <pc:spChg chg="mod">
          <ac:chgData name="Parker Thomas Johnson" userId="998c7c7f-f110-4ef9-adb9-4df1c1ded6b9" providerId="ADAL" clId="{2452ED9F-0620-4BDC-9A1D-B1589AC21DA5}" dt="2024-11-05T00:17:09.979" v="2649" actId="20577"/>
          <ac:spMkLst>
            <pc:docMk/>
            <pc:sldMk cId="1138957750" sldId="312"/>
            <ac:spMk id="4" creationId="{608ED543-F658-5E36-175D-B03CBBA61ADA}"/>
          </ac:spMkLst>
        </pc:spChg>
      </pc:sldChg>
      <pc:sldChg chg="ord">
        <pc:chgData name="Parker Thomas Johnson" userId="998c7c7f-f110-4ef9-adb9-4df1c1ded6b9" providerId="ADAL" clId="{2452ED9F-0620-4BDC-9A1D-B1589AC21DA5}" dt="2024-11-04T20:04:35.998" v="87"/>
        <pc:sldMkLst>
          <pc:docMk/>
          <pc:sldMk cId="1198910279" sldId="336"/>
        </pc:sldMkLst>
      </pc:sldChg>
      <pc:sldChg chg="modSp mod ord">
        <pc:chgData name="Parker Thomas Johnson" userId="998c7c7f-f110-4ef9-adb9-4df1c1ded6b9" providerId="ADAL" clId="{2452ED9F-0620-4BDC-9A1D-B1589AC21DA5}" dt="2024-11-04T20:04:42.028" v="89"/>
        <pc:sldMkLst>
          <pc:docMk/>
          <pc:sldMk cId="288740482" sldId="339"/>
        </pc:sldMkLst>
        <pc:spChg chg="mod">
          <ac:chgData name="Parker Thomas Johnson" userId="998c7c7f-f110-4ef9-adb9-4df1c1ded6b9" providerId="ADAL" clId="{2452ED9F-0620-4BDC-9A1D-B1589AC21DA5}" dt="2024-11-04T19:59:47.121" v="83" actId="313"/>
          <ac:spMkLst>
            <pc:docMk/>
            <pc:sldMk cId="288740482" sldId="339"/>
            <ac:spMk id="14" creationId="{ACA7D38A-1804-EC43-FC28-84754DEBECC6}"/>
          </ac:spMkLst>
        </pc:spChg>
      </pc:sldChg>
      <pc:sldChg chg="modSp mod">
        <pc:chgData name="Parker Thomas Johnson" userId="998c7c7f-f110-4ef9-adb9-4df1c1ded6b9" providerId="ADAL" clId="{2452ED9F-0620-4BDC-9A1D-B1589AC21DA5}" dt="2024-11-05T00:17:16.307" v="2653" actId="20577"/>
        <pc:sldMkLst>
          <pc:docMk/>
          <pc:sldMk cId="2123292286" sldId="340"/>
        </pc:sldMkLst>
        <pc:spChg chg="mod">
          <ac:chgData name="Parker Thomas Johnson" userId="998c7c7f-f110-4ef9-adb9-4df1c1ded6b9" providerId="ADAL" clId="{2452ED9F-0620-4BDC-9A1D-B1589AC21DA5}" dt="2024-11-05T00:17:16.307" v="2653" actId="20577"/>
          <ac:spMkLst>
            <pc:docMk/>
            <pc:sldMk cId="2123292286" sldId="340"/>
            <ac:spMk id="4" creationId="{608ED543-F658-5E36-175D-B03CBBA61ADA}"/>
          </ac:spMkLst>
        </pc:spChg>
      </pc:sldChg>
      <pc:sldChg chg="addSp delSp modSp add mod">
        <pc:chgData name="Parker Thomas Johnson" userId="998c7c7f-f110-4ef9-adb9-4df1c1ded6b9" providerId="ADAL" clId="{2452ED9F-0620-4BDC-9A1D-B1589AC21DA5}" dt="2024-11-04T19:56:21.522" v="74" actId="20577"/>
        <pc:sldMkLst>
          <pc:docMk/>
          <pc:sldMk cId="3012734829" sldId="341"/>
        </pc:sldMkLst>
        <pc:spChg chg="add del mod">
          <ac:chgData name="Parker Thomas Johnson" userId="998c7c7f-f110-4ef9-adb9-4df1c1ded6b9" providerId="ADAL" clId="{2452ED9F-0620-4BDC-9A1D-B1589AC21DA5}" dt="2024-11-04T19:53:47.954" v="39" actId="478"/>
          <ac:spMkLst>
            <pc:docMk/>
            <pc:sldMk cId="3012734829" sldId="341"/>
            <ac:spMk id="2" creationId="{FA4352FD-93C9-BAA4-EFA1-675FDFCA21FB}"/>
          </ac:spMkLst>
        </pc:spChg>
        <pc:spChg chg="mod">
          <ac:chgData name="Parker Thomas Johnson" userId="998c7c7f-f110-4ef9-adb9-4df1c1ded6b9" providerId="ADAL" clId="{2452ED9F-0620-4BDC-9A1D-B1589AC21DA5}" dt="2024-11-04T19:56:21.522" v="74" actId="20577"/>
          <ac:spMkLst>
            <pc:docMk/>
            <pc:sldMk cId="3012734829" sldId="341"/>
            <ac:spMk id="4" creationId="{608ED543-F658-5E36-175D-B03CBBA61ADA}"/>
          </ac:spMkLst>
        </pc:spChg>
        <pc:spChg chg="mod">
          <ac:chgData name="Parker Thomas Johnson" userId="998c7c7f-f110-4ef9-adb9-4df1c1ded6b9" providerId="ADAL" clId="{2452ED9F-0620-4BDC-9A1D-B1589AC21DA5}" dt="2024-11-04T19:55:23.872" v="42" actId="1076"/>
          <ac:spMkLst>
            <pc:docMk/>
            <pc:sldMk cId="3012734829" sldId="341"/>
            <ac:spMk id="9" creationId="{D2441F73-4F5D-441D-5D3A-8F75123600AD}"/>
          </ac:spMkLst>
        </pc:spChg>
        <pc:spChg chg="del mod">
          <ac:chgData name="Parker Thomas Johnson" userId="998c7c7f-f110-4ef9-adb9-4df1c1ded6b9" providerId="ADAL" clId="{2452ED9F-0620-4BDC-9A1D-B1589AC21DA5}" dt="2024-11-04T19:47:39.934" v="24"/>
          <ac:spMkLst>
            <pc:docMk/>
            <pc:sldMk cId="3012734829" sldId="341"/>
            <ac:spMk id="12" creationId="{7AB4E608-994F-6393-0A4C-2A469C48328B}"/>
          </ac:spMkLst>
        </pc:spChg>
        <pc:picChg chg="add mod">
          <ac:chgData name="Parker Thomas Johnson" userId="998c7c7f-f110-4ef9-adb9-4df1c1ded6b9" providerId="ADAL" clId="{2452ED9F-0620-4BDC-9A1D-B1589AC21DA5}" dt="2024-11-04T19:55:41.779" v="46" actId="1076"/>
          <ac:picMkLst>
            <pc:docMk/>
            <pc:sldMk cId="3012734829" sldId="341"/>
            <ac:picMk id="5" creationId="{3103C128-B0C6-4248-FD35-8D7F3571F9F7}"/>
          </ac:picMkLst>
        </pc:picChg>
        <pc:picChg chg="del">
          <ac:chgData name="Parker Thomas Johnson" userId="998c7c7f-f110-4ef9-adb9-4df1c1ded6b9" providerId="ADAL" clId="{2452ED9F-0620-4BDC-9A1D-B1589AC21DA5}" dt="2024-11-04T19:47:37.686" v="21" actId="478"/>
          <ac:picMkLst>
            <pc:docMk/>
            <pc:sldMk cId="3012734829" sldId="341"/>
            <ac:picMk id="11" creationId="{BFDE025A-FEF0-4566-AB52-50D5246B94FF}"/>
          </ac:picMkLst>
        </pc:picChg>
      </pc:sldChg>
      <pc:sldChg chg="ord">
        <pc:chgData name="Parker Thomas Johnson" userId="998c7c7f-f110-4ef9-adb9-4df1c1ded6b9" providerId="ADAL" clId="{2452ED9F-0620-4BDC-9A1D-B1589AC21DA5}" dt="2024-11-04T20:04:45.864" v="91"/>
        <pc:sldMkLst>
          <pc:docMk/>
          <pc:sldMk cId="415461879" sldId="342"/>
        </pc:sldMkLst>
      </pc:sldChg>
      <pc:sldChg chg="add del">
        <pc:chgData name="Parker Thomas Johnson" userId="998c7c7f-f110-4ef9-adb9-4df1c1ded6b9" providerId="ADAL" clId="{2452ED9F-0620-4BDC-9A1D-B1589AC21DA5}" dt="2024-11-04T19:47:57.439" v="31" actId="2696"/>
        <pc:sldMkLst>
          <pc:docMk/>
          <pc:sldMk cId="2361738330" sldId="342"/>
        </pc:sldMkLst>
      </pc:sldChg>
      <pc:sldChg chg="modSp add del mod">
        <pc:chgData name="Parker Thomas Johnson" userId="998c7c7f-f110-4ef9-adb9-4df1c1ded6b9" providerId="ADAL" clId="{2452ED9F-0620-4BDC-9A1D-B1589AC21DA5}" dt="2024-11-04T19:57:08.357" v="77" actId="2696"/>
        <pc:sldMkLst>
          <pc:docMk/>
          <pc:sldMk cId="4141576128" sldId="342"/>
        </pc:sldMkLst>
        <pc:spChg chg="mod">
          <ac:chgData name="Parker Thomas Johnson" userId="998c7c7f-f110-4ef9-adb9-4df1c1ded6b9" providerId="ADAL" clId="{2452ED9F-0620-4BDC-9A1D-B1589AC21DA5}" dt="2024-11-04T19:56:24.509" v="76" actId="20577"/>
          <ac:spMkLst>
            <pc:docMk/>
            <pc:sldMk cId="4141576128" sldId="342"/>
            <ac:spMk id="4" creationId="{608ED543-F658-5E36-175D-B03CBBA61ADA}"/>
          </ac:spMkLst>
        </pc:spChg>
      </pc:sldChg>
      <pc:sldChg chg="addSp modSp add mod ord">
        <pc:chgData name="Parker Thomas Johnson" userId="998c7c7f-f110-4ef9-adb9-4df1c1ded6b9" providerId="ADAL" clId="{2452ED9F-0620-4BDC-9A1D-B1589AC21DA5}" dt="2024-11-04T21:25:18.980" v="530" actId="1076"/>
        <pc:sldMkLst>
          <pc:docMk/>
          <pc:sldMk cId="779390067" sldId="343"/>
        </pc:sldMkLst>
        <pc:spChg chg="mod">
          <ac:chgData name="Parker Thomas Johnson" userId="998c7c7f-f110-4ef9-adb9-4df1c1ded6b9" providerId="ADAL" clId="{2452ED9F-0620-4BDC-9A1D-B1589AC21DA5}" dt="2024-11-04T21:12:20.870" v="156" actId="20577"/>
          <ac:spMkLst>
            <pc:docMk/>
            <pc:sldMk cId="779390067" sldId="343"/>
            <ac:spMk id="4" creationId="{608ED543-F658-5E36-175D-B03CBBA61ADA}"/>
          </ac:spMkLst>
        </pc:spChg>
        <pc:spChg chg="add mod">
          <ac:chgData name="Parker Thomas Johnson" userId="998c7c7f-f110-4ef9-adb9-4df1c1ded6b9" providerId="ADAL" clId="{2452ED9F-0620-4BDC-9A1D-B1589AC21DA5}" dt="2024-11-04T21:25:18.980" v="530" actId="1076"/>
          <ac:spMkLst>
            <pc:docMk/>
            <pc:sldMk cId="779390067" sldId="343"/>
            <ac:spMk id="5" creationId="{786ED757-C0D7-0C56-9810-D300BEFCE02E}"/>
          </ac:spMkLst>
        </pc:spChg>
        <pc:spChg chg="mod">
          <ac:chgData name="Parker Thomas Johnson" userId="998c7c7f-f110-4ef9-adb9-4df1c1ded6b9" providerId="ADAL" clId="{2452ED9F-0620-4BDC-9A1D-B1589AC21DA5}" dt="2024-11-04T21:11:45.702" v="139" actId="1076"/>
          <ac:spMkLst>
            <pc:docMk/>
            <pc:sldMk cId="779390067" sldId="343"/>
            <ac:spMk id="9" creationId="{D2441F73-4F5D-441D-5D3A-8F75123600AD}"/>
          </ac:spMkLst>
        </pc:spChg>
        <pc:picChg chg="add mod">
          <ac:chgData name="Parker Thomas Johnson" userId="998c7c7f-f110-4ef9-adb9-4df1c1ded6b9" providerId="ADAL" clId="{2452ED9F-0620-4BDC-9A1D-B1589AC21DA5}" dt="2024-11-04T21:21:12.674" v="204" actId="14100"/>
          <ac:picMkLst>
            <pc:docMk/>
            <pc:sldMk cId="779390067" sldId="343"/>
            <ac:picMk id="3" creationId="{6234A65C-2E23-98C8-AED5-ABB4C940306A}"/>
          </ac:picMkLst>
        </pc:picChg>
      </pc:sldChg>
      <pc:sldChg chg="modSp mod">
        <pc:chgData name="Parker Thomas Johnson" userId="998c7c7f-f110-4ef9-adb9-4df1c1ded6b9" providerId="ADAL" clId="{2452ED9F-0620-4BDC-9A1D-B1589AC21DA5}" dt="2024-11-05T00:17:13.503" v="2651" actId="20577"/>
        <pc:sldMkLst>
          <pc:docMk/>
          <pc:sldMk cId="113748188" sldId="344"/>
        </pc:sldMkLst>
        <pc:spChg chg="mod">
          <ac:chgData name="Parker Thomas Johnson" userId="998c7c7f-f110-4ef9-adb9-4df1c1ded6b9" providerId="ADAL" clId="{2452ED9F-0620-4BDC-9A1D-B1589AC21DA5}" dt="2024-11-05T00:17:13.503" v="2651" actId="20577"/>
          <ac:spMkLst>
            <pc:docMk/>
            <pc:sldMk cId="113748188" sldId="344"/>
            <ac:spMk id="4" creationId="{608ED543-F658-5E36-175D-B03CBBA61ADA}"/>
          </ac:spMkLst>
        </pc:spChg>
      </pc:sldChg>
      <pc:sldChg chg="addSp modSp add mod">
        <pc:chgData name="Parker Thomas Johnson" userId="998c7c7f-f110-4ef9-adb9-4df1c1ded6b9" providerId="ADAL" clId="{2452ED9F-0620-4BDC-9A1D-B1589AC21DA5}" dt="2024-11-04T21:17:12.577" v="201" actId="1076"/>
        <pc:sldMkLst>
          <pc:docMk/>
          <pc:sldMk cId="2706421091" sldId="347"/>
        </pc:sldMkLst>
        <pc:spChg chg="mod">
          <ac:chgData name="Parker Thomas Johnson" userId="998c7c7f-f110-4ef9-adb9-4df1c1ded6b9" providerId="ADAL" clId="{2452ED9F-0620-4BDC-9A1D-B1589AC21DA5}" dt="2024-11-04T21:12:50.857" v="186" actId="20577"/>
          <ac:spMkLst>
            <pc:docMk/>
            <pc:sldMk cId="2706421091" sldId="347"/>
            <ac:spMk id="4" creationId="{608ED543-F658-5E36-175D-B03CBBA61ADA}"/>
          </ac:spMkLst>
        </pc:spChg>
        <pc:picChg chg="add mod">
          <ac:chgData name="Parker Thomas Johnson" userId="998c7c7f-f110-4ef9-adb9-4df1c1ded6b9" providerId="ADAL" clId="{2452ED9F-0620-4BDC-9A1D-B1589AC21DA5}" dt="2024-11-04T21:17:12.577" v="201" actId="1076"/>
          <ac:picMkLst>
            <pc:docMk/>
            <pc:sldMk cId="2706421091" sldId="347"/>
            <ac:picMk id="3" creationId="{80036111-82A5-C713-8EEE-E2532E040E84}"/>
          </ac:picMkLst>
        </pc:picChg>
      </pc:sldChg>
      <pc:sldChg chg="modSp add del mod">
        <pc:chgData name="Parker Thomas Johnson" userId="998c7c7f-f110-4ef9-adb9-4df1c1ded6b9" providerId="ADAL" clId="{2452ED9F-0620-4BDC-9A1D-B1589AC21DA5}" dt="2024-11-04T21:11:52.348" v="142" actId="2696"/>
        <pc:sldMkLst>
          <pc:docMk/>
          <pc:sldMk cId="3251630846" sldId="347"/>
        </pc:sldMkLst>
        <pc:spChg chg="mod">
          <ac:chgData name="Parker Thomas Johnson" userId="998c7c7f-f110-4ef9-adb9-4df1c1ded6b9" providerId="ADAL" clId="{2452ED9F-0620-4BDC-9A1D-B1589AC21DA5}" dt="2024-11-04T21:11:34.855" v="138" actId="20577"/>
          <ac:spMkLst>
            <pc:docMk/>
            <pc:sldMk cId="3251630846" sldId="347"/>
            <ac:spMk id="9" creationId="{D2441F73-4F5D-441D-5D3A-8F75123600AD}"/>
          </ac:spMkLst>
        </pc:spChg>
      </pc:sldChg>
      <pc:sldChg chg="addSp modSp add mod">
        <pc:chgData name="Parker Thomas Johnson" userId="998c7c7f-f110-4ef9-adb9-4df1c1ded6b9" providerId="ADAL" clId="{2452ED9F-0620-4BDC-9A1D-B1589AC21DA5}" dt="2024-11-04T21:28:18.628" v="753" actId="1076"/>
        <pc:sldMkLst>
          <pc:docMk/>
          <pc:sldMk cId="3427379208" sldId="348"/>
        </pc:sldMkLst>
        <pc:spChg chg="mod">
          <ac:chgData name="Parker Thomas Johnson" userId="998c7c7f-f110-4ef9-adb9-4df1c1ded6b9" providerId="ADAL" clId="{2452ED9F-0620-4BDC-9A1D-B1589AC21DA5}" dt="2024-11-04T21:12:45.537" v="184" actId="20577"/>
          <ac:spMkLst>
            <pc:docMk/>
            <pc:sldMk cId="3427379208" sldId="348"/>
            <ac:spMk id="4" creationId="{608ED543-F658-5E36-175D-B03CBBA61ADA}"/>
          </ac:spMkLst>
        </pc:spChg>
        <pc:spChg chg="add mod">
          <ac:chgData name="Parker Thomas Johnson" userId="998c7c7f-f110-4ef9-adb9-4df1c1ded6b9" providerId="ADAL" clId="{2452ED9F-0620-4BDC-9A1D-B1589AC21DA5}" dt="2024-11-04T21:28:18.628" v="753" actId="1076"/>
          <ac:spMkLst>
            <pc:docMk/>
            <pc:sldMk cId="3427379208" sldId="348"/>
            <ac:spMk id="5" creationId="{332CC94D-1032-C233-79F3-EF7441BDD518}"/>
          </ac:spMkLst>
        </pc:spChg>
        <pc:picChg chg="add mod">
          <ac:chgData name="Parker Thomas Johnson" userId="998c7c7f-f110-4ef9-adb9-4df1c1ded6b9" providerId="ADAL" clId="{2452ED9F-0620-4BDC-9A1D-B1589AC21DA5}" dt="2024-11-04T21:25:52.986" v="532" actId="1076"/>
          <ac:picMkLst>
            <pc:docMk/>
            <pc:sldMk cId="3427379208" sldId="348"/>
            <ac:picMk id="3" creationId="{26051309-9ABF-1859-C12F-7D7F25997EA3}"/>
          </ac:picMkLst>
        </pc:picChg>
      </pc:sldChg>
      <pc:sldChg chg="modSp add del mod">
        <pc:chgData name="Parker Thomas Johnson" userId="998c7c7f-f110-4ef9-adb9-4df1c1ded6b9" providerId="ADAL" clId="{2452ED9F-0620-4BDC-9A1D-B1589AC21DA5}" dt="2024-11-04T21:11:48.032" v="140" actId="2696"/>
        <pc:sldMkLst>
          <pc:docMk/>
          <pc:sldMk cId="3519483581" sldId="348"/>
        </pc:sldMkLst>
        <pc:spChg chg="mod">
          <ac:chgData name="Parker Thomas Johnson" userId="998c7c7f-f110-4ef9-adb9-4df1c1ded6b9" providerId="ADAL" clId="{2452ED9F-0620-4BDC-9A1D-B1589AC21DA5}" dt="2024-11-04T21:11:30.946" v="135" actId="20577"/>
          <ac:spMkLst>
            <pc:docMk/>
            <pc:sldMk cId="3519483581" sldId="348"/>
            <ac:spMk id="9" creationId="{D2441F73-4F5D-441D-5D3A-8F75123600AD}"/>
          </ac:spMkLst>
        </pc:spChg>
      </pc:sldChg>
      <pc:sldChg chg="add">
        <pc:chgData name="Parker Thomas Johnson" userId="998c7c7f-f110-4ef9-adb9-4df1c1ded6b9" providerId="ADAL" clId="{2452ED9F-0620-4BDC-9A1D-B1589AC21DA5}" dt="2024-11-04T21:11:49.740" v="141" actId="2890"/>
        <pc:sldMkLst>
          <pc:docMk/>
          <pc:sldMk cId="3888067909" sldId="348"/>
        </pc:sldMkLst>
      </pc:sldChg>
      <pc:sldChg chg="del">
        <pc:chgData name="Parker Thomas Johnson" userId="998c7c7f-f110-4ef9-adb9-4df1c1ded6b9" providerId="ADAL" clId="{2452ED9F-0620-4BDC-9A1D-B1589AC21DA5}" dt="2024-11-04T21:11:55.877" v="143" actId="2696"/>
        <pc:sldMkLst>
          <pc:docMk/>
          <pc:sldMk cId="3888067909" sldId="349"/>
        </pc:sldMkLst>
      </pc:sldChg>
      <pc:sldChg chg="addSp delSp modSp add mod ord">
        <pc:chgData name="Parker Thomas Johnson" userId="998c7c7f-f110-4ef9-adb9-4df1c1ded6b9" providerId="ADAL" clId="{2452ED9F-0620-4BDC-9A1D-B1589AC21DA5}" dt="2024-11-05T00:17:06.738" v="2647" actId="20577"/>
        <pc:sldMkLst>
          <pc:docMk/>
          <pc:sldMk cId="1578724946" sldId="350"/>
        </pc:sldMkLst>
        <pc:spChg chg="del mod">
          <ac:chgData name="Parker Thomas Johnson" userId="998c7c7f-f110-4ef9-adb9-4df1c1ded6b9" providerId="ADAL" clId="{2452ED9F-0620-4BDC-9A1D-B1589AC21DA5}" dt="2024-11-04T23:05:09.521" v="762" actId="478"/>
          <ac:spMkLst>
            <pc:docMk/>
            <pc:sldMk cId="1578724946" sldId="350"/>
            <ac:spMk id="3" creationId="{DD3FD128-E286-833E-57D2-D74D1CC6C58D}"/>
          </ac:spMkLst>
        </pc:spChg>
        <pc:spChg chg="mod">
          <ac:chgData name="Parker Thomas Johnson" userId="998c7c7f-f110-4ef9-adb9-4df1c1ded6b9" providerId="ADAL" clId="{2452ED9F-0620-4BDC-9A1D-B1589AC21DA5}" dt="2024-11-05T00:17:06.738" v="2647" actId="20577"/>
          <ac:spMkLst>
            <pc:docMk/>
            <pc:sldMk cId="1578724946" sldId="350"/>
            <ac:spMk id="4" creationId="{608ED543-F658-5E36-175D-B03CBBA61ADA}"/>
          </ac:spMkLst>
        </pc:spChg>
        <pc:spChg chg="mod">
          <ac:chgData name="Parker Thomas Johnson" userId="998c7c7f-f110-4ef9-adb9-4df1c1ded6b9" providerId="ADAL" clId="{2452ED9F-0620-4BDC-9A1D-B1589AC21DA5}" dt="2024-11-04T23:07:14.538" v="792" actId="1076"/>
          <ac:spMkLst>
            <pc:docMk/>
            <pc:sldMk cId="1578724946" sldId="350"/>
            <ac:spMk id="9" creationId="{D2441F73-4F5D-441D-5D3A-8F75123600AD}"/>
          </ac:spMkLst>
        </pc:spChg>
        <pc:spChg chg="del">
          <ac:chgData name="Parker Thomas Johnson" userId="998c7c7f-f110-4ef9-adb9-4df1c1ded6b9" providerId="ADAL" clId="{2452ED9F-0620-4BDC-9A1D-B1589AC21DA5}" dt="2024-11-04T23:04:59.858" v="757" actId="478"/>
          <ac:spMkLst>
            <pc:docMk/>
            <pc:sldMk cId="1578724946" sldId="350"/>
            <ac:spMk id="15" creationId="{B57B02E7-A183-70B0-008E-880F43DCCEF6}"/>
          </ac:spMkLst>
        </pc:spChg>
        <pc:spChg chg="add del mod">
          <ac:chgData name="Parker Thomas Johnson" userId="998c7c7f-f110-4ef9-adb9-4df1c1ded6b9" providerId="ADAL" clId="{2452ED9F-0620-4BDC-9A1D-B1589AC21DA5}" dt="2024-11-04T23:18:37.576" v="1311" actId="478"/>
          <ac:spMkLst>
            <pc:docMk/>
            <pc:sldMk cId="1578724946" sldId="350"/>
            <ac:spMk id="17" creationId="{656F6D34-2306-372D-CC10-EA0B42892C11}"/>
          </ac:spMkLst>
        </pc:spChg>
        <pc:spChg chg="del">
          <ac:chgData name="Parker Thomas Johnson" userId="998c7c7f-f110-4ef9-adb9-4df1c1ded6b9" providerId="ADAL" clId="{2452ED9F-0620-4BDC-9A1D-B1589AC21DA5}" dt="2024-11-04T23:05:03.300" v="758" actId="478"/>
          <ac:spMkLst>
            <pc:docMk/>
            <pc:sldMk cId="1578724946" sldId="350"/>
            <ac:spMk id="18" creationId="{CA7B8308-5F41-5E55-4BDA-2B35D279D1C6}"/>
          </ac:spMkLst>
        </pc:spChg>
        <pc:spChg chg="del">
          <ac:chgData name="Parker Thomas Johnson" userId="998c7c7f-f110-4ef9-adb9-4df1c1ded6b9" providerId="ADAL" clId="{2452ED9F-0620-4BDC-9A1D-B1589AC21DA5}" dt="2024-11-04T23:05:04.884" v="759" actId="478"/>
          <ac:spMkLst>
            <pc:docMk/>
            <pc:sldMk cId="1578724946" sldId="350"/>
            <ac:spMk id="19" creationId="{4A5791B6-4FC1-DB32-2B0A-784B7308260B}"/>
          </ac:spMkLst>
        </pc:spChg>
        <pc:spChg chg="add mod">
          <ac:chgData name="Parker Thomas Johnson" userId="998c7c7f-f110-4ef9-adb9-4df1c1ded6b9" providerId="ADAL" clId="{2452ED9F-0620-4BDC-9A1D-B1589AC21DA5}" dt="2024-11-04T23:25:24.258" v="1825" actId="1076"/>
          <ac:spMkLst>
            <pc:docMk/>
            <pc:sldMk cId="1578724946" sldId="350"/>
            <ac:spMk id="22" creationId="{CCB1B9A7-7430-21C9-9E24-70D5B8ED156E}"/>
          </ac:spMkLst>
        </pc:spChg>
        <pc:picChg chg="add del mod">
          <ac:chgData name="Parker Thomas Johnson" userId="998c7c7f-f110-4ef9-adb9-4df1c1ded6b9" providerId="ADAL" clId="{2452ED9F-0620-4BDC-9A1D-B1589AC21DA5}" dt="2024-11-04T23:18:34.298" v="1308" actId="478"/>
          <ac:picMkLst>
            <pc:docMk/>
            <pc:sldMk cId="1578724946" sldId="350"/>
            <ac:picMk id="5" creationId="{6C777CB8-3A19-2A8D-8CF9-14110E365D72}"/>
          </ac:picMkLst>
        </pc:picChg>
        <pc:picChg chg="add del mod">
          <ac:chgData name="Parker Thomas Johnson" userId="998c7c7f-f110-4ef9-adb9-4df1c1ded6b9" providerId="ADAL" clId="{2452ED9F-0620-4BDC-9A1D-B1589AC21DA5}" dt="2024-11-04T23:18:35.058" v="1310" actId="478"/>
          <ac:picMkLst>
            <pc:docMk/>
            <pc:sldMk cId="1578724946" sldId="350"/>
            <ac:picMk id="11" creationId="{1CB6F995-0925-5B30-9D5E-38397BBA3DBF}"/>
          </ac:picMkLst>
        </pc:picChg>
        <pc:picChg chg="add del mod">
          <ac:chgData name="Parker Thomas Johnson" userId="998c7c7f-f110-4ef9-adb9-4df1c1ded6b9" providerId="ADAL" clId="{2452ED9F-0620-4BDC-9A1D-B1589AC21DA5}" dt="2024-11-04T23:18:34.752" v="1309" actId="478"/>
          <ac:picMkLst>
            <pc:docMk/>
            <pc:sldMk cId="1578724946" sldId="350"/>
            <ac:picMk id="14" creationId="{6233D3D6-0E3D-41B6-81D8-68F857AF4600}"/>
          </ac:picMkLst>
        </pc:picChg>
        <pc:picChg chg="del">
          <ac:chgData name="Parker Thomas Johnson" userId="998c7c7f-f110-4ef9-adb9-4df1c1ded6b9" providerId="ADAL" clId="{2452ED9F-0620-4BDC-9A1D-B1589AC21DA5}" dt="2024-11-04T23:05:06.010" v="760" actId="478"/>
          <ac:picMkLst>
            <pc:docMk/>
            <pc:sldMk cId="1578724946" sldId="350"/>
            <ac:picMk id="16" creationId="{3310372C-982F-4327-B2FE-1B349F520CAF}"/>
          </ac:picMkLst>
        </pc:picChg>
        <pc:picChg chg="add mod">
          <ac:chgData name="Parker Thomas Johnson" userId="998c7c7f-f110-4ef9-adb9-4df1c1ded6b9" providerId="ADAL" clId="{2452ED9F-0620-4BDC-9A1D-B1589AC21DA5}" dt="2024-11-04T23:20:41.394" v="1315" actId="1076"/>
          <ac:picMkLst>
            <pc:docMk/>
            <pc:sldMk cId="1578724946" sldId="350"/>
            <ac:picMk id="21" creationId="{4201CBB0-88FD-AF68-F81E-295963E308AC}"/>
          </ac:picMkLst>
        </pc:picChg>
      </pc:sldChg>
      <pc:sldChg chg="addSp modSp add mod ord">
        <pc:chgData name="Parker Thomas Johnson" userId="998c7c7f-f110-4ef9-adb9-4df1c1ded6b9" providerId="ADAL" clId="{2452ED9F-0620-4BDC-9A1D-B1589AC21DA5}" dt="2024-11-04T23:18:31.991" v="1307"/>
        <pc:sldMkLst>
          <pc:docMk/>
          <pc:sldMk cId="1496343310" sldId="351"/>
        </pc:sldMkLst>
        <pc:picChg chg="add mod">
          <ac:chgData name="Parker Thomas Johnson" userId="998c7c7f-f110-4ef9-adb9-4df1c1ded6b9" providerId="ADAL" clId="{2452ED9F-0620-4BDC-9A1D-B1589AC21DA5}" dt="2024-11-04T23:17:56.203" v="1305" actId="14100"/>
          <ac:picMkLst>
            <pc:docMk/>
            <pc:sldMk cId="1496343310" sldId="351"/>
            <ac:picMk id="3" creationId="{65A1DDEE-93C2-5ADA-6A18-C00D8DE4896F}"/>
          </ac:picMkLst>
        </pc:picChg>
        <pc:picChg chg="mod">
          <ac:chgData name="Parker Thomas Johnson" userId="998c7c7f-f110-4ef9-adb9-4df1c1ded6b9" providerId="ADAL" clId="{2452ED9F-0620-4BDC-9A1D-B1589AC21DA5}" dt="2024-11-04T23:17:40.556" v="1299" actId="1076"/>
          <ac:picMkLst>
            <pc:docMk/>
            <pc:sldMk cId="1496343310" sldId="351"/>
            <ac:picMk id="5" creationId="{6C777CB8-3A19-2A8D-8CF9-14110E365D72}"/>
          </ac:picMkLst>
        </pc:picChg>
        <pc:picChg chg="mod">
          <ac:chgData name="Parker Thomas Johnson" userId="998c7c7f-f110-4ef9-adb9-4df1c1ded6b9" providerId="ADAL" clId="{2452ED9F-0620-4BDC-9A1D-B1589AC21DA5}" dt="2024-11-04T23:17:44.639" v="1300" actId="1076"/>
          <ac:picMkLst>
            <pc:docMk/>
            <pc:sldMk cId="1496343310" sldId="351"/>
            <ac:picMk id="11" creationId="{1CB6F995-0925-5B30-9D5E-38397BBA3DBF}"/>
          </ac:picMkLst>
        </pc:picChg>
        <pc:picChg chg="mod">
          <ac:chgData name="Parker Thomas Johnson" userId="998c7c7f-f110-4ef9-adb9-4df1c1ded6b9" providerId="ADAL" clId="{2452ED9F-0620-4BDC-9A1D-B1589AC21DA5}" dt="2024-11-04T23:17:46.409" v="1301" actId="1076"/>
          <ac:picMkLst>
            <pc:docMk/>
            <pc:sldMk cId="1496343310" sldId="351"/>
            <ac:picMk id="14" creationId="{6233D3D6-0E3D-41B6-81D8-68F857AF4600}"/>
          </ac:picMkLst>
        </pc:picChg>
      </pc:sldChg>
      <pc:sldChg chg="addSp delSp modSp mod">
        <pc:chgData name="Parker Thomas Johnson" userId="998c7c7f-f110-4ef9-adb9-4df1c1ded6b9" providerId="ADAL" clId="{2452ED9F-0620-4BDC-9A1D-B1589AC21DA5}" dt="2024-11-05T00:17:20.122" v="2657" actId="20577"/>
        <pc:sldMkLst>
          <pc:docMk/>
          <pc:sldMk cId="2803117412" sldId="352"/>
        </pc:sldMkLst>
        <pc:spChg chg="mod">
          <ac:chgData name="Parker Thomas Johnson" userId="998c7c7f-f110-4ef9-adb9-4df1c1ded6b9" providerId="ADAL" clId="{2452ED9F-0620-4BDC-9A1D-B1589AC21DA5}" dt="2024-11-05T00:17:20.122" v="2657" actId="20577"/>
          <ac:spMkLst>
            <pc:docMk/>
            <pc:sldMk cId="2803117412" sldId="352"/>
            <ac:spMk id="4" creationId="{608ED543-F658-5E36-175D-B03CBBA61ADA}"/>
          </ac:spMkLst>
        </pc:spChg>
        <pc:spChg chg="mod">
          <ac:chgData name="Parker Thomas Johnson" userId="998c7c7f-f110-4ef9-adb9-4df1c1ded6b9" providerId="ADAL" clId="{2452ED9F-0620-4BDC-9A1D-B1589AC21DA5}" dt="2024-11-04T23:29:37.221" v="1831" actId="20577"/>
          <ac:spMkLst>
            <pc:docMk/>
            <pc:sldMk cId="2803117412" sldId="352"/>
            <ac:spMk id="9" creationId="{D2441F73-4F5D-441D-5D3A-8F75123600AD}"/>
          </ac:spMkLst>
        </pc:spChg>
        <pc:picChg chg="del">
          <ac:chgData name="Parker Thomas Johnson" userId="998c7c7f-f110-4ef9-adb9-4df1c1ded6b9" providerId="ADAL" clId="{2452ED9F-0620-4BDC-9A1D-B1589AC21DA5}" dt="2024-11-05T00:04:03.246" v="2642" actId="478"/>
          <ac:picMkLst>
            <pc:docMk/>
            <pc:sldMk cId="2803117412" sldId="352"/>
            <ac:picMk id="11" creationId="{686F37EE-48B2-91B5-FD9F-7EEA292A15C4}"/>
          </ac:picMkLst>
        </pc:picChg>
        <pc:picChg chg="add mod">
          <ac:chgData name="Parker Thomas Johnson" userId="998c7c7f-f110-4ef9-adb9-4df1c1ded6b9" providerId="ADAL" clId="{2452ED9F-0620-4BDC-9A1D-B1589AC21DA5}" dt="2024-11-05T00:04:10.116" v="2645" actId="1076"/>
          <ac:picMkLst>
            <pc:docMk/>
            <pc:sldMk cId="2803117412" sldId="352"/>
            <ac:picMk id="12" creationId="{2C25037F-53F9-886F-A8F8-BE2A30C977D7}"/>
          </ac:picMkLst>
        </pc:picChg>
      </pc:sldChg>
      <pc:sldChg chg="addSp delSp modSp add mod">
        <pc:chgData name="Parker Thomas Johnson" userId="998c7c7f-f110-4ef9-adb9-4df1c1ded6b9" providerId="ADAL" clId="{2452ED9F-0620-4BDC-9A1D-B1589AC21DA5}" dt="2024-11-05T00:17:54.178" v="2689" actId="20577"/>
        <pc:sldMkLst>
          <pc:docMk/>
          <pc:sldMk cId="1592307993" sldId="353"/>
        </pc:sldMkLst>
        <pc:spChg chg="mod">
          <ac:chgData name="Parker Thomas Johnson" userId="998c7c7f-f110-4ef9-adb9-4df1c1ded6b9" providerId="ADAL" clId="{2452ED9F-0620-4BDC-9A1D-B1589AC21DA5}" dt="2024-11-05T00:17:54.178" v="2689" actId="20577"/>
          <ac:spMkLst>
            <pc:docMk/>
            <pc:sldMk cId="1592307993" sldId="353"/>
            <ac:spMk id="4" creationId="{608ED543-F658-5E36-175D-B03CBBA61ADA}"/>
          </ac:spMkLst>
        </pc:spChg>
        <pc:spChg chg="mod">
          <ac:chgData name="Parker Thomas Johnson" userId="998c7c7f-f110-4ef9-adb9-4df1c1ded6b9" providerId="ADAL" clId="{2452ED9F-0620-4BDC-9A1D-B1589AC21DA5}" dt="2024-11-04T23:30:58.795" v="1852" actId="20577"/>
          <ac:spMkLst>
            <pc:docMk/>
            <pc:sldMk cId="1592307993" sldId="353"/>
            <ac:spMk id="9" creationId="{D2441F73-4F5D-441D-5D3A-8F75123600AD}"/>
          </ac:spMkLst>
        </pc:spChg>
        <pc:picChg chg="add mod">
          <ac:chgData name="Parker Thomas Johnson" userId="998c7c7f-f110-4ef9-adb9-4df1c1ded6b9" providerId="ADAL" clId="{2452ED9F-0620-4BDC-9A1D-B1589AC21DA5}" dt="2024-11-04T23:31:35.429" v="1854" actId="1076"/>
          <ac:picMkLst>
            <pc:docMk/>
            <pc:sldMk cId="1592307993" sldId="353"/>
            <ac:picMk id="2" creationId="{227C00B0-9D10-453B-8739-54D7DF8807E5}"/>
          </ac:picMkLst>
        </pc:picChg>
        <pc:picChg chg="add mod">
          <ac:chgData name="Parker Thomas Johnson" userId="998c7c7f-f110-4ef9-adb9-4df1c1ded6b9" providerId="ADAL" clId="{2452ED9F-0620-4BDC-9A1D-B1589AC21DA5}" dt="2024-11-04T23:31:46.369" v="1856" actId="1076"/>
          <ac:picMkLst>
            <pc:docMk/>
            <pc:sldMk cId="1592307993" sldId="353"/>
            <ac:picMk id="3" creationId="{0AB8EDB5-CAA3-D9C3-E674-874B63444FC7}"/>
          </ac:picMkLst>
        </pc:picChg>
        <pc:picChg chg="add mod">
          <ac:chgData name="Parker Thomas Johnson" userId="998c7c7f-f110-4ef9-adb9-4df1c1ded6b9" providerId="ADAL" clId="{2452ED9F-0620-4BDC-9A1D-B1589AC21DA5}" dt="2024-11-04T23:32:12.418" v="1859" actId="1076"/>
          <ac:picMkLst>
            <pc:docMk/>
            <pc:sldMk cId="1592307993" sldId="353"/>
            <ac:picMk id="5" creationId="{0F726FA6-7F08-4D7A-1500-FEC917350567}"/>
          </ac:picMkLst>
        </pc:picChg>
        <pc:picChg chg="del">
          <ac:chgData name="Parker Thomas Johnson" userId="998c7c7f-f110-4ef9-adb9-4df1c1ded6b9" providerId="ADAL" clId="{2452ED9F-0620-4BDC-9A1D-B1589AC21DA5}" dt="2024-11-04T23:30:47.573" v="1833" actId="478"/>
          <ac:picMkLst>
            <pc:docMk/>
            <pc:sldMk cId="1592307993" sldId="353"/>
            <ac:picMk id="11" creationId="{686F37EE-48B2-91B5-FD9F-7EEA292A15C4}"/>
          </ac:picMkLst>
        </pc:picChg>
      </pc:sldChg>
      <pc:sldChg chg="addSp delSp modSp add mod ord">
        <pc:chgData name="Parker Thomas Johnson" userId="998c7c7f-f110-4ef9-adb9-4df1c1ded6b9" providerId="ADAL" clId="{2452ED9F-0620-4BDC-9A1D-B1589AC21DA5}" dt="2024-11-05T00:17:49.164" v="2678" actId="20577"/>
        <pc:sldMkLst>
          <pc:docMk/>
          <pc:sldMk cId="3923943210" sldId="355"/>
        </pc:sldMkLst>
        <pc:spChg chg="mod">
          <ac:chgData name="Parker Thomas Johnson" userId="998c7c7f-f110-4ef9-adb9-4df1c1ded6b9" providerId="ADAL" clId="{2452ED9F-0620-4BDC-9A1D-B1589AC21DA5}" dt="2024-11-05T00:17:49.164" v="2678" actId="20577"/>
          <ac:spMkLst>
            <pc:docMk/>
            <pc:sldMk cId="3923943210" sldId="355"/>
            <ac:spMk id="4" creationId="{608ED543-F658-5E36-175D-B03CBBA61ADA}"/>
          </ac:spMkLst>
        </pc:spChg>
        <pc:spChg chg="add mod">
          <ac:chgData name="Parker Thomas Johnson" userId="998c7c7f-f110-4ef9-adb9-4df1c1ded6b9" providerId="ADAL" clId="{2452ED9F-0620-4BDC-9A1D-B1589AC21DA5}" dt="2024-11-04T23:58:43.252" v="2641" actId="20577"/>
          <ac:spMkLst>
            <pc:docMk/>
            <pc:sldMk cId="3923943210" sldId="355"/>
            <ac:spMk id="8" creationId="{605D6505-F5C2-C15E-192A-F93C88007FD2}"/>
          </ac:spMkLst>
        </pc:spChg>
        <pc:spChg chg="mod">
          <ac:chgData name="Parker Thomas Johnson" userId="998c7c7f-f110-4ef9-adb9-4df1c1ded6b9" providerId="ADAL" clId="{2452ED9F-0620-4BDC-9A1D-B1589AC21DA5}" dt="2024-11-04T23:48:40.207" v="1880" actId="20577"/>
          <ac:spMkLst>
            <pc:docMk/>
            <pc:sldMk cId="3923943210" sldId="355"/>
            <ac:spMk id="9" creationId="{D2441F73-4F5D-441D-5D3A-8F75123600AD}"/>
          </ac:spMkLst>
        </pc:spChg>
        <pc:picChg chg="del">
          <ac:chgData name="Parker Thomas Johnson" userId="998c7c7f-f110-4ef9-adb9-4df1c1ded6b9" providerId="ADAL" clId="{2452ED9F-0620-4BDC-9A1D-B1589AC21DA5}" dt="2024-11-04T23:48:42.383" v="1881" actId="478"/>
          <ac:picMkLst>
            <pc:docMk/>
            <pc:sldMk cId="3923943210" sldId="355"/>
            <ac:picMk id="2" creationId="{227C00B0-9D10-453B-8739-54D7DF8807E5}"/>
          </ac:picMkLst>
        </pc:picChg>
        <pc:picChg chg="del">
          <ac:chgData name="Parker Thomas Johnson" userId="998c7c7f-f110-4ef9-adb9-4df1c1ded6b9" providerId="ADAL" clId="{2452ED9F-0620-4BDC-9A1D-B1589AC21DA5}" dt="2024-11-04T23:48:43.632" v="1883" actId="478"/>
          <ac:picMkLst>
            <pc:docMk/>
            <pc:sldMk cId="3923943210" sldId="355"/>
            <ac:picMk id="3" creationId="{0AB8EDB5-CAA3-D9C3-E674-874B63444FC7}"/>
          </ac:picMkLst>
        </pc:picChg>
        <pc:picChg chg="del">
          <ac:chgData name="Parker Thomas Johnson" userId="998c7c7f-f110-4ef9-adb9-4df1c1ded6b9" providerId="ADAL" clId="{2452ED9F-0620-4BDC-9A1D-B1589AC21DA5}" dt="2024-11-04T23:48:42.773" v="1882" actId="478"/>
          <ac:picMkLst>
            <pc:docMk/>
            <pc:sldMk cId="3923943210" sldId="355"/>
            <ac:picMk id="5" creationId="{0F726FA6-7F08-4D7A-1500-FEC917350567}"/>
          </ac:picMkLst>
        </pc:picChg>
      </pc:sldChg>
      <pc:sldChg chg="add del">
        <pc:chgData name="Parker Thomas Johnson" userId="998c7c7f-f110-4ef9-adb9-4df1c1ded6b9" providerId="ADAL" clId="{2452ED9F-0620-4BDC-9A1D-B1589AC21DA5}" dt="2024-11-07T06:13:28.704" v="2707" actId="2696"/>
        <pc:sldMkLst>
          <pc:docMk/>
          <pc:sldMk cId="1937920516" sldId="359"/>
        </pc:sldMkLst>
      </pc:sldChg>
      <pc:sldChg chg="addSp delSp modSp add mod">
        <pc:chgData name="Parker Thomas Johnson" userId="998c7c7f-f110-4ef9-adb9-4df1c1ded6b9" providerId="ADAL" clId="{2452ED9F-0620-4BDC-9A1D-B1589AC21DA5}" dt="2024-11-07T06:20:11.936" v="3111" actId="20577"/>
        <pc:sldMkLst>
          <pc:docMk/>
          <pc:sldMk cId="3755844527" sldId="360"/>
        </pc:sldMkLst>
        <pc:spChg chg="del mod">
          <ac:chgData name="Parker Thomas Johnson" userId="998c7c7f-f110-4ef9-adb9-4df1c1ded6b9" providerId="ADAL" clId="{2452ED9F-0620-4BDC-9A1D-B1589AC21DA5}" dt="2024-11-07T06:13:18.002" v="2695"/>
          <ac:spMkLst>
            <pc:docMk/>
            <pc:sldMk cId="3755844527" sldId="360"/>
            <ac:spMk id="3" creationId="{FCC5BDE7-9762-2ADD-EFF1-450C1F8AD355}"/>
          </ac:spMkLst>
        </pc:spChg>
        <pc:spChg chg="mod">
          <ac:chgData name="Parker Thomas Johnson" userId="998c7c7f-f110-4ef9-adb9-4df1c1ded6b9" providerId="ADAL" clId="{2452ED9F-0620-4BDC-9A1D-B1589AC21DA5}" dt="2024-11-07T06:13:25.134" v="2706" actId="20577"/>
          <ac:spMkLst>
            <pc:docMk/>
            <pc:sldMk cId="3755844527" sldId="360"/>
            <ac:spMk id="9" creationId="{D2441F73-4F5D-441D-5D3A-8F75123600AD}"/>
          </ac:spMkLst>
        </pc:spChg>
        <pc:spChg chg="add mod">
          <ac:chgData name="Parker Thomas Johnson" userId="998c7c7f-f110-4ef9-adb9-4df1c1ded6b9" providerId="ADAL" clId="{2452ED9F-0620-4BDC-9A1D-B1589AC21DA5}" dt="2024-11-07T06:20:11.936" v="3111" actId="20577"/>
          <ac:spMkLst>
            <pc:docMk/>
            <pc:sldMk cId="3755844527" sldId="360"/>
            <ac:spMk id="14" creationId="{659AC027-AF81-88BF-8E7C-8417C26DF34F}"/>
          </ac:spMkLst>
        </pc:spChg>
        <pc:picChg chg="del">
          <ac:chgData name="Parker Thomas Johnson" userId="998c7c7f-f110-4ef9-adb9-4df1c1ded6b9" providerId="ADAL" clId="{2452ED9F-0620-4BDC-9A1D-B1589AC21DA5}" dt="2024-11-07T06:13:15.442" v="2692" actId="478"/>
          <ac:picMkLst>
            <pc:docMk/>
            <pc:sldMk cId="3755844527" sldId="360"/>
            <ac:picMk id="5" creationId="{3103C128-B0C6-4248-FD35-8D7F3571F9F7}"/>
          </ac:picMkLst>
        </pc:picChg>
        <pc:picChg chg="add mod">
          <ac:chgData name="Parker Thomas Johnson" userId="998c7c7f-f110-4ef9-adb9-4df1c1ded6b9" providerId="ADAL" clId="{2452ED9F-0620-4BDC-9A1D-B1589AC21DA5}" dt="2024-11-07T06:16:37.341" v="2729" actId="1076"/>
          <ac:picMkLst>
            <pc:docMk/>
            <pc:sldMk cId="3755844527" sldId="360"/>
            <ac:picMk id="8" creationId="{BCD062BB-C373-D496-BCD0-173207D5731D}"/>
          </ac:picMkLst>
        </pc:picChg>
        <pc:picChg chg="add mod">
          <ac:chgData name="Parker Thomas Johnson" userId="998c7c7f-f110-4ef9-adb9-4df1c1ded6b9" providerId="ADAL" clId="{2452ED9F-0620-4BDC-9A1D-B1589AC21DA5}" dt="2024-11-07T06:16:42.371" v="2731" actId="14100"/>
          <ac:picMkLst>
            <pc:docMk/>
            <pc:sldMk cId="3755844527" sldId="360"/>
            <ac:picMk id="12" creationId="{A2EE15E0-0427-5679-C849-CCB69CE4BD13}"/>
          </ac:picMkLst>
        </pc:picChg>
      </pc:sldChg>
      <pc:sldChg chg="addSp modSp add mod">
        <pc:chgData name="Parker Thomas Johnson" userId="998c7c7f-f110-4ef9-adb9-4df1c1ded6b9" providerId="ADAL" clId="{2452ED9F-0620-4BDC-9A1D-B1589AC21DA5}" dt="2024-11-07T06:21:35.099" v="3276" actId="20577"/>
        <pc:sldMkLst>
          <pc:docMk/>
          <pc:sldMk cId="3186037550" sldId="361"/>
        </pc:sldMkLst>
        <pc:spChg chg="add mod">
          <ac:chgData name="Parker Thomas Johnson" userId="998c7c7f-f110-4ef9-adb9-4df1c1ded6b9" providerId="ADAL" clId="{2452ED9F-0620-4BDC-9A1D-B1589AC21DA5}" dt="2024-11-07T06:21:35.099" v="3276" actId="20577"/>
          <ac:spMkLst>
            <pc:docMk/>
            <pc:sldMk cId="3186037550" sldId="361"/>
            <ac:spMk id="11" creationId="{9143454A-CC7B-F85B-5A1E-C08096B691B1}"/>
          </ac:spMkLst>
        </pc:spChg>
        <pc:picChg chg="add mod">
          <ac:chgData name="Parker Thomas Johnson" userId="998c7c7f-f110-4ef9-adb9-4df1c1ded6b9" providerId="ADAL" clId="{2452ED9F-0620-4BDC-9A1D-B1589AC21DA5}" dt="2024-11-07T06:15:22.999" v="2719" actId="1076"/>
          <ac:picMkLst>
            <pc:docMk/>
            <pc:sldMk cId="3186037550" sldId="361"/>
            <ac:picMk id="3" creationId="{FBEE6BE1-5D46-22E9-2782-64CE76FCA837}"/>
          </ac:picMkLst>
        </pc:picChg>
        <pc:picChg chg="add mod">
          <ac:chgData name="Parker Thomas Johnson" userId="998c7c7f-f110-4ef9-adb9-4df1c1ded6b9" providerId="ADAL" clId="{2452ED9F-0620-4BDC-9A1D-B1589AC21DA5}" dt="2024-11-07T06:16:04.115" v="2722" actId="1076"/>
          <ac:picMkLst>
            <pc:docMk/>
            <pc:sldMk cId="3186037550" sldId="361"/>
            <ac:picMk id="8" creationId="{1A215917-C9C8-78E1-F081-9FE1AD1CFFC5}"/>
          </ac:picMkLst>
        </pc:picChg>
      </pc:sldChg>
    </pc:docChg>
  </pc:docChgLst>
  <pc:docChgLst>
    <pc:chgData name="Joseph Thomas Ciao" userId="S::jtc438@nau.edu::a03fa6fe-04ea-4613-8b8c-1a8e5f686698" providerId="AD" clId="Web-{683979E0-D237-6B35-4E22-F9EF96CAEFAC}"/>
    <pc:docChg chg="modSld sldOrd">
      <pc:chgData name="Joseph Thomas Ciao" userId="S::jtc438@nau.edu::a03fa6fe-04ea-4613-8b8c-1a8e5f686698" providerId="AD" clId="Web-{683979E0-D237-6B35-4E22-F9EF96CAEFAC}" dt="2024-11-04T23:02:26.579" v="914" actId="1076"/>
      <pc:docMkLst>
        <pc:docMk/>
      </pc:docMkLst>
      <pc:sldChg chg="modSp ord">
        <pc:chgData name="Joseph Thomas Ciao" userId="S::jtc438@nau.edu::a03fa6fe-04ea-4613-8b8c-1a8e5f686698" providerId="AD" clId="Web-{683979E0-D237-6B35-4E22-F9EF96CAEFAC}" dt="2024-11-04T23:01:17.215" v="844" actId="20577"/>
        <pc:sldMkLst>
          <pc:docMk/>
          <pc:sldMk cId="1138957750" sldId="312"/>
        </pc:sldMkLst>
        <pc:spChg chg="mod">
          <ac:chgData name="Joseph Thomas Ciao" userId="S::jtc438@nau.edu::a03fa6fe-04ea-4613-8b8c-1a8e5f686698" providerId="AD" clId="Web-{683979E0-D237-6B35-4E22-F9EF96CAEFAC}" dt="2024-11-04T23:01:17.215" v="844" actId="20577"/>
          <ac:spMkLst>
            <pc:docMk/>
            <pc:sldMk cId="1138957750" sldId="312"/>
            <ac:spMk id="3" creationId="{DD3FD128-E286-833E-57D2-D74D1CC6C58D}"/>
          </ac:spMkLst>
        </pc:spChg>
        <pc:spChg chg="mod">
          <ac:chgData name="Joseph Thomas Ciao" userId="S::jtc438@nau.edu::a03fa6fe-04ea-4613-8b8c-1a8e5f686698" providerId="AD" clId="Web-{683979E0-D237-6B35-4E22-F9EF96CAEFAC}" dt="2024-11-04T22:51:05.737" v="333" actId="20577"/>
          <ac:spMkLst>
            <pc:docMk/>
            <pc:sldMk cId="1138957750" sldId="312"/>
            <ac:spMk id="4" creationId="{608ED543-F658-5E36-175D-B03CBBA61ADA}"/>
          </ac:spMkLst>
        </pc:spChg>
      </pc:sldChg>
      <pc:sldChg chg="addSp modSp">
        <pc:chgData name="Joseph Thomas Ciao" userId="S::jtc438@nau.edu::a03fa6fe-04ea-4613-8b8c-1a8e5f686698" providerId="AD" clId="Web-{683979E0-D237-6B35-4E22-F9EF96CAEFAC}" dt="2024-11-04T22:55:57.881" v="565" actId="20577"/>
        <pc:sldMkLst>
          <pc:docMk/>
          <pc:sldMk cId="1198910279" sldId="336"/>
        </pc:sldMkLst>
        <pc:spChg chg="mod">
          <ac:chgData name="Joseph Thomas Ciao" userId="S::jtc438@nau.edu::a03fa6fe-04ea-4613-8b8c-1a8e5f686698" providerId="AD" clId="Web-{683979E0-D237-6B35-4E22-F9EF96CAEFAC}" dt="2024-11-04T22:49:35.059" v="313" actId="20577"/>
          <ac:spMkLst>
            <pc:docMk/>
            <pc:sldMk cId="1198910279" sldId="336"/>
            <ac:spMk id="4" creationId="{608ED543-F658-5E36-175D-B03CBBA61ADA}"/>
          </ac:spMkLst>
        </pc:spChg>
        <pc:spChg chg="add mod">
          <ac:chgData name="Joseph Thomas Ciao" userId="S::jtc438@nau.edu::a03fa6fe-04ea-4613-8b8c-1a8e5f686698" providerId="AD" clId="Web-{683979E0-D237-6B35-4E22-F9EF96CAEFAC}" dt="2024-11-04T22:55:57.881" v="565" actId="20577"/>
          <ac:spMkLst>
            <pc:docMk/>
            <pc:sldMk cId="1198910279" sldId="336"/>
            <ac:spMk id="8" creationId="{31E12B2B-9302-05AB-BD46-1860978F9CCA}"/>
          </ac:spMkLst>
        </pc:spChg>
      </pc:sldChg>
      <pc:sldChg chg="addSp modSp ord">
        <pc:chgData name="Joseph Thomas Ciao" userId="S::jtc438@nau.edu::a03fa6fe-04ea-4613-8b8c-1a8e5f686698" providerId="AD" clId="Web-{683979E0-D237-6B35-4E22-F9EF96CAEFAC}" dt="2024-11-04T22:59:37.286" v="741" actId="20577"/>
        <pc:sldMkLst>
          <pc:docMk/>
          <pc:sldMk cId="317845137" sldId="337"/>
        </pc:sldMkLst>
        <pc:spChg chg="add mod">
          <ac:chgData name="Joseph Thomas Ciao" userId="S::jtc438@nau.edu::a03fa6fe-04ea-4613-8b8c-1a8e5f686698" providerId="AD" clId="Web-{683979E0-D237-6B35-4E22-F9EF96CAEFAC}" dt="2024-11-04T22:59:37.286" v="741" actId="20577"/>
          <ac:spMkLst>
            <pc:docMk/>
            <pc:sldMk cId="317845137" sldId="337"/>
            <ac:spMk id="2" creationId="{57F173AF-9BCB-CB29-6328-A0CF945FEB30}"/>
          </ac:spMkLst>
        </pc:spChg>
        <pc:spChg chg="mod">
          <ac:chgData name="Joseph Thomas Ciao" userId="S::jtc438@nau.edu::a03fa6fe-04ea-4613-8b8c-1a8e5f686698" providerId="AD" clId="Web-{683979E0-D237-6B35-4E22-F9EF96CAEFAC}" dt="2024-11-04T22:50:43.970" v="324" actId="20577"/>
          <ac:spMkLst>
            <pc:docMk/>
            <pc:sldMk cId="317845137" sldId="337"/>
            <ac:spMk id="4" creationId="{608ED543-F658-5E36-175D-B03CBBA61ADA}"/>
          </ac:spMkLst>
        </pc:spChg>
      </pc:sldChg>
      <pc:sldChg chg="addSp modSp ord">
        <pc:chgData name="Joseph Thomas Ciao" userId="S::jtc438@nau.edu::a03fa6fe-04ea-4613-8b8c-1a8e5f686698" providerId="AD" clId="Web-{683979E0-D237-6B35-4E22-F9EF96CAEFAC}" dt="2024-11-04T22:59:40.130" v="743" actId="20577"/>
        <pc:sldMkLst>
          <pc:docMk/>
          <pc:sldMk cId="2625200776" sldId="338"/>
        </pc:sldMkLst>
        <pc:spChg chg="add mod">
          <ac:chgData name="Joseph Thomas Ciao" userId="S::jtc438@nau.edu::a03fa6fe-04ea-4613-8b8c-1a8e5f686698" providerId="AD" clId="Web-{683979E0-D237-6B35-4E22-F9EF96CAEFAC}" dt="2024-11-04T22:59:40.130" v="743" actId="20577"/>
          <ac:spMkLst>
            <pc:docMk/>
            <pc:sldMk cId="2625200776" sldId="338"/>
            <ac:spMk id="3" creationId="{57F173AF-9BCB-CB29-6328-A0CF945FEB30}"/>
          </ac:spMkLst>
        </pc:spChg>
        <pc:spChg chg="mod">
          <ac:chgData name="Joseph Thomas Ciao" userId="S::jtc438@nau.edu::a03fa6fe-04ea-4613-8b8c-1a8e5f686698" providerId="AD" clId="Web-{683979E0-D237-6B35-4E22-F9EF96CAEFAC}" dt="2024-11-04T22:50:53.955" v="327" actId="20577"/>
          <ac:spMkLst>
            <pc:docMk/>
            <pc:sldMk cId="2625200776" sldId="338"/>
            <ac:spMk id="4" creationId="{608ED543-F658-5E36-175D-B03CBBA61ADA}"/>
          </ac:spMkLst>
        </pc:spChg>
      </pc:sldChg>
      <pc:sldChg chg="addSp delSp modSp">
        <pc:chgData name="Joseph Thomas Ciao" userId="S::jtc438@nau.edu::a03fa6fe-04ea-4613-8b8c-1a8e5f686698" providerId="AD" clId="Web-{683979E0-D237-6B35-4E22-F9EF96CAEFAC}" dt="2024-11-04T22:56:59.854" v="609" actId="20577"/>
        <pc:sldMkLst>
          <pc:docMk/>
          <pc:sldMk cId="288740482" sldId="339"/>
        </pc:sldMkLst>
        <pc:spChg chg="mod">
          <ac:chgData name="Joseph Thomas Ciao" userId="S::jtc438@nau.edu::a03fa6fe-04ea-4613-8b8c-1a8e5f686698" providerId="AD" clId="Web-{683979E0-D237-6B35-4E22-F9EF96CAEFAC}" dt="2024-11-04T22:49:39.950" v="316" actId="20577"/>
          <ac:spMkLst>
            <pc:docMk/>
            <pc:sldMk cId="288740482" sldId="339"/>
            <ac:spMk id="4" creationId="{608ED543-F658-5E36-175D-B03CBBA61ADA}"/>
          </ac:spMkLst>
        </pc:spChg>
        <pc:spChg chg="mod">
          <ac:chgData name="Joseph Thomas Ciao" userId="S::jtc438@nau.edu::a03fa6fe-04ea-4613-8b8c-1a8e5f686698" providerId="AD" clId="Web-{683979E0-D237-6B35-4E22-F9EF96CAEFAC}" dt="2024-11-04T22:56:51.494" v="605" actId="20577"/>
          <ac:spMkLst>
            <pc:docMk/>
            <pc:sldMk cId="288740482" sldId="339"/>
            <ac:spMk id="5" creationId="{7CD46CE7-FE70-F19B-F20C-D14AB845EE4A}"/>
          </ac:spMkLst>
        </pc:spChg>
        <pc:spChg chg="mod">
          <ac:chgData name="Joseph Thomas Ciao" userId="S::jtc438@nau.edu::a03fa6fe-04ea-4613-8b8c-1a8e5f686698" providerId="AD" clId="Web-{683979E0-D237-6B35-4E22-F9EF96CAEFAC}" dt="2024-11-04T22:56:55.588" v="607" actId="20577"/>
          <ac:spMkLst>
            <pc:docMk/>
            <pc:sldMk cId="288740482" sldId="339"/>
            <ac:spMk id="12" creationId="{69096B42-8FC3-BBCE-77B8-F5699AD5961A}"/>
          </ac:spMkLst>
        </pc:spChg>
        <pc:spChg chg="mod">
          <ac:chgData name="Joseph Thomas Ciao" userId="S::jtc438@nau.edu::a03fa6fe-04ea-4613-8b8c-1a8e5f686698" providerId="AD" clId="Web-{683979E0-D237-6B35-4E22-F9EF96CAEFAC}" dt="2024-11-04T22:56:59.854" v="609" actId="20577"/>
          <ac:spMkLst>
            <pc:docMk/>
            <pc:sldMk cId="288740482" sldId="339"/>
            <ac:spMk id="14" creationId="{ACA7D38A-1804-EC43-FC28-84754DEBECC6}"/>
          </ac:spMkLst>
        </pc:spChg>
        <pc:spChg chg="add del">
          <ac:chgData name="Joseph Thomas Ciao" userId="S::jtc438@nau.edu::a03fa6fe-04ea-4613-8b8c-1a8e5f686698" providerId="AD" clId="Web-{683979E0-D237-6B35-4E22-F9EF96CAEFAC}" dt="2024-11-04T22:56:13.460" v="571"/>
          <ac:spMkLst>
            <pc:docMk/>
            <pc:sldMk cId="288740482" sldId="339"/>
            <ac:spMk id="15" creationId="{D8EAC9AD-2906-2F57-EDE9-6C877B726158}"/>
          </ac:spMkLst>
        </pc:spChg>
        <pc:spChg chg="add del mod">
          <ac:chgData name="Joseph Thomas Ciao" userId="S::jtc438@nau.edu::a03fa6fe-04ea-4613-8b8c-1a8e5f686698" providerId="AD" clId="Web-{683979E0-D237-6B35-4E22-F9EF96CAEFAC}" dt="2024-11-04T22:56:21.305" v="573"/>
          <ac:spMkLst>
            <pc:docMk/>
            <pc:sldMk cId="288740482" sldId="339"/>
            <ac:spMk id="17" creationId="{57F173AF-9BCB-CB29-6328-A0CF945FEB30}"/>
          </ac:spMkLst>
        </pc:spChg>
        <pc:spChg chg="add del mod">
          <ac:chgData name="Joseph Thomas Ciao" userId="S::jtc438@nau.edu::a03fa6fe-04ea-4613-8b8c-1a8e5f686698" providerId="AD" clId="Web-{683979E0-D237-6B35-4E22-F9EF96CAEFAC}" dt="2024-11-04T22:56:15.398" v="572"/>
          <ac:spMkLst>
            <pc:docMk/>
            <pc:sldMk cId="288740482" sldId="339"/>
            <ac:spMk id="19" creationId="{1656622F-5252-BC84-E0B2-C0096BCD665D}"/>
          </ac:spMkLst>
        </pc:spChg>
      </pc:sldChg>
      <pc:sldChg chg="addSp modSp">
        <pc:chgData name="Joseph Thomas Ciao" userId="S::jtc438@nau.edu::a03fa6fe-04ea-4613-8b8c-1a8e5f686698" providerId="AD" clId="Web-{683979E0-D237-6B35-4E22-F9EF96CAEFAC}" dt="2024-11-04T23:02:26.579" v="914" actId="1076"/>
        <pc:sldMkLst>
          <pc:docMk/>
          <pc:sldMk cId="2123292286" sldId="340"/>
        </pc:sldMkLst>
        <pc:spChg chg="mod">
          <ac:chgData name="Joseph Thomas Ciao" userId="S::jtc438@nau.edu::a03fa6fe-04ea-4613-8b8c-1a8e5f686698" providerId="AD" clId="Web-{683979E0-D237-6B35-4E22-F9EF96CAEFAC}" dt="2024-11-04T22:51:23.988" v="341" actId="20577"/>
          <ac:spMkLst>
            <pc:docMk/>
            <pc:sldMk cId="2123292286" sldId="340"/>
            <ac:spMk id="4" creationId="{608ED543-F658-5E36-175D-B03CBBA61ADA}"/>
          </ac:spMkLst>
        </pc:spChg>
        <pc:spChg chg="add mod">
          <ac:chgData name="Joseph Thomas Ciao" userId="S::jtc438@nau.edu::a03fa6fe-04ea-4613-8b8c-1a8e5f686698" providerId="AD" clId="Web-{683979E0-D237-6B35-4E22-F9EF96CAEFAC}" dt="2024-11-04T23:02:26.579" v="914" actId="1076"/>
          <ac:spMkLst>
            <pc:docMk/>
            <pc:sldMk cId="2123292286" sldId="340"/>
            <ac:spMk id="5" creationId="{57F173AF-9BCB-CB29-6328-A0CF945FEB30}"/>
          </ac:spMkLst>
        </pc:spChg>
      </pc:sldChg>
      <pc:sldChg chg="addSp modSp">
        <pc:chgData name="Joseph Thomas Ciao" userId="S::jtc438@nau.edu::a03fa6fe-04ea-4613-8b8c-1a8e5f686698" providerId="AD" clId="Web-{683979E0-D237-6B35-4E22-F9EF96CAEFAC}" dt="2024-11-04T22:52:13.069" v="361" actId="20577"/>
        <pc:sldMkLst>
          <pc:docMk/>
          <pc:sldMk cId="3012734829" sldId="341"/>
        </pc:sldMkLst>
        <pc:spChg chg="add mod">
          <ac:chgData name="Joseph Thomas Ciao" userId="S::jtc438@nau.edu::a03fa6fe-04ea-4613-8b8c-1a8e5f686698" providerId="AD" clId="Web-{683979E0-D237-6B35-4E22-F9EF96CAEFAC}" dt="2024-11-04T22:52:13.069" v="361" actId="20577"/>
          <ac:spMkLst>
            <pc:docMk/>
            <pc:sldMk cId="3012734829" sldId="341"/>
            <ac:spMk id="3" creationId="{FCC5BDE7-9762-2ADD-EFF1-450C1F8AD355}"/>
          </ac:spMkLst>
        </pc:spChg>
      </pc:sldChg>
      <pc:sldChg chg="addSp modSp ord">
        <pc:chgData name="Joseph Thomas Ciao" userId="S::jtc438@nau.edu::a03fa6fe-04ea-4613-8b8c-1a8e5f686698" providerId="AD" clId="Web-{683979E0-D237-6B35-4E22-F9EF96CAEFAC}" dt="2024-11-04T22:59:34.286" v="739" actId="20577"/>
        <pc:sldMkLst>
          <pc:docMk/>
          <pc:sldMk cId="415461879" sldId="342"/>
        </pc:sldMkLst>
        <pc:spChg chg="add mod">
          <ac:chgData name="Joseph Thomas Ciao" userId="S::jtc438@nau.edu::a03fa6fe-04ea-4613-8b8c-1a8e5f686698" providerId="AD" clId="Web-{683979E0-D237-6B35-4E22-F9EF96CAEFAC}" dt="2024-11-04T22:59:34.286" v="739" actId="20577"/>
          <ac:spMkLst>
            <pc:docMk/>
            <pc:sldMk cId="415461879" sldId="342"/>
            <ac:spMk id="3" creationId="{57F173AF-9BCB-CB29-6328-A0CF945FEB30}"/>
          </ac:spMkLst>
        </pc:spChg>
        <pc:spChg chg="mod">
          <ac:chgData name="Joseph Thomas Ciao" userId="S::jtc438@nau.edu::a03fa6fe-04ea-4613-8b8c-1a8e5f686698" providerId="AD" clId="Web-{683979E0-D237-6B35-4E22-F9EF96CAEFAC}" dt="2024-11-04T22:58:43.064" v="690" actId="20577"/>
          <ac:spMkLst>
            <pc:docMk/>
            <pc:sldMk cId="415461879" sldId="342"/>
            <ac:spMk id="4" creationId="{608ED543-F658-5E36-175D-B03CBBA61ADA}"/>
          </ac:spMkLst>
        </pc:spChg>
      </pc:sldChg>
      <pc:sldChg chg="addSp modSp">
        <pc:chgData name="Joseph Thomas Ciao" userId="S::jtc438@nau.edu::a03fa6fe-04ea-4613-8b8c-1a8e5f686698" providerId="AD" clId="Web-{683979E0-D237-6B35-4E22-F9EF96CAEFAC}" dt="2024-11-04T22:52:50.713" v="408" actId="20577"/>
        <pc:sldMkLst>
          <pc:docMk/>
          <pc:sldMk cId="779390067" sldId="343"/>
        </pc:sldMkLst>
        <pc:spChg chg="add mod">
          <ac:chgData name="Joseph Thomas Ciao" userId="S::jtc438@nau.edu::a03fa6fe-04ea-4613-8b8c-1a8e5f686698" providerId="AD" clId="Web-{683979E0-D237-6B35-4E22-F9EF96CAEFAC}" dt="2024-11-04T22:52:50.713" v="408" actId="20577"/>
          <ac:spMkLst>
            <pc:docMk/>
            <pc:sldMk cId="779390067" sldId="343"/>
            <ac:spMk id="8" creationId="{1E33BAB1-F167-A651-25EB-D89A01931C6D}"/>
          </ac:spMkLst>
        </pc:spChg>
      </pc:sldChg>
      <pc:sldChg chg="addSp modSp">
        <pc:chgData name="Joseph Thomas Ciao" userId="S::jtc438@nau.edu::a03fa6fe-04ea-4613-8b8c-1a8e5f686698" providerId="AD" clId="Web-{683979E0-D237-6B35-4E22-F9EF96CAEFAC}" dt="2024-11-04T23:02:03.108" v="886" actId="1076"/>
        <pc:sldMkLst>
          <pc:docMk/>
          <pc:sldMk cId="113748188" sldId="344"/>
        </pc:sldMkLst>
        <pc:spChg chg="add mod">
          <ac:chgData name="Joseph Thomas Ciao" userId="S::jtc438@nau.edu::a03fa6fe-04ea-4613-8b8c-1a8e5f686698" providerId="AD" clId="Web-{683979E0-D237-6B35-4E22-F9EF96CAEFAC}" dt="2024-11-04T23:02:03.108" v="886" actId="1076"/>
          <ac:spMkLst>
            <pc:docMk/>
            <pc:sldMk cId="113748188" sldId="344"/>
            <ac:spMk id="2" creationId="{57F173AF-9BCB-CB29-6328-A0CF945FEB30}"/>
          </ac:spMkLst>
        </pc:spChg>
        <pc:spChg chg="mod">
          <ac:chgData name="Joseph Thomas Ciao" userId="S::jtc438@nau.edu::a03fa6fe-04ea-4613-8b8c-1a8e5f686698" providerId="AD" clId="Web-{683979E0-D237-6B35-4E22-F9EF96CAEFAC}" dt="2024-11-04T22:51:12.378" v="337" actId="20577"/>
          <ac:spMkLst>
            <pc:docMk/>
            <pc:sldMk cId="113748188" sldId="344"/>
            <ac:spMk id="4" creationId="{608ED543-F658-5E36-175D-B03CBBA61ADA}"/>
          </ac:spMkLst>
        </pc:spChg>
        <pc:picChg chg="mod">
          <ac:chgData name="Joseph Thomas Ciao" userId="S::jtc438@nau.edu::a03fa6fe-04ea-4613-8b8c-1a8e5f686698" providerId="AD" clId="Web-{683979E0-D237-6B35-4E22-F9EF96CAEFAC}" dt="2024-11-04T23:01:23.778" v="846" actId="1076"/>
          <ac:picMkLst>
            <pc:docMk/>
            <pc:sldMk cId="113748188" sldId="344"/>
            <ac:picMk id="3" creationId="{CFDF8342-D374-558A-C6F4-123095C82D86}"/>
          </ac:picMkLst>
        </pc:picChg>
      </pc:sldChg>
      <pc:sldChg chg="modSp">
        <pc:chgData name="Joseph Thomas Ciao" userId="S::jtc438@nau.edu::a03fa6fe-04ea-4613-8b8c-1a8e5f686698" providerId="AD" clId="Web-{683979E0-D237-6B35-4E22-F9EF96CAEFAC}" dt="2024-11-04T22:54:02.264" v="480" actId="20577"/>
        <pc:sldMkLst>
          <pc:docMk/>
          <pc:sldMk cId="1804811185" sldId="345"/>
        </pc:sldMkLst>
        <pc:spChg chg="mod">
          <ac:chgData name="Joseph Thomas Ciao" userId="S::jtc438@nau.edu::a03fa6fe-04ea-4613-8b8c-1a8e5f686698" providerId="AD" clId="Web-{683979E0-D237-6B35-4E22-F9EF96CAEFAC}" dt="2024-11-04T22:49:21.855" v="298" actId="20577"/>
          <ac:spMkLst>
            <pc:docMk/>
            <pc:sldMk cId="1804811185" sldId="345"/>
            <ac:spMk id="4" creationId="{608ED543-F658-5E36-175D-B03CBBA61ADA}"/>
          </ac:spMkLst>
        </pc:spChg>
        <pc:spChg chg="mod">
          <ac:chgData name="Joseph Thomas Ciao" userId="S::jtc438@nau.edu::a03fa6fe-04ea-4613-8b8c-1a8e5f686698" providerId="AD" clId="Web-{683979E0-D237-6B35-4E22-F9EF96CAEFAC}" dt="2024-11-04T22:53:57.639" v="478" actId="20577"/>
          <ac:spMkLst>
            <pc:docMk/>
            <pc:sldMk cId="1804811185" sldId="345"/>
            <ac:spMk id="15" creationId="{C8F56879-1A73-7F0F-E21E-F1C3BD24DC94}"/>
          </ac:spMkLst>
        </pc:spChg>
        <pc:spChg chg="mod">
          <ac:chgData name="Joseph Thomas Ciao" userId="S::jtc438@nau.edu::a03fa6fe-04ea-4613-8b8c-1a8e5f686698" providerId="AD" clId="Web-{683979E0-D237-6B35-4E22-F9EF96CAEFAC}" dt="2024-11-04T22:53:59.998" v="479" actId="20577"/>
          <ac:spMkLst>
            <pc:docMk/>
            <pc:sldMk cId="1804811185" sldId="345"/>
            <ac:spMk id="16" creationId="{F3E492F0-F0FC-3F76-E6A3-526CDECB1D81}"/>
          </ac:spMkLst>
        </pc:spChg>
        <pc:spChg chg="mod">
          <ac:chgData name="Joseph Thomas Ciao" userId="S::jtc438@nau.edu::a03fa6fe-04ea-4613-8b8c-1a8e5f686698" providerId="AD" clId="Web-{683979E0-D237-6B35-4E22-F9EF96CAEFAC}" dt="2024-11-04T22:54:02.264" v="480" actId="20577"/>
          <ac:spMkLst>
            <pc:docMk/>
            <pc:sldMk cId="1804811185" sldId="345"/>
            <ac:spMk id="17" creationId="{143D3DDA-570E-0A8E-62E3-7F0321299124}"/>
          </ac:spMkLst>
        </pc:spChg>
      </pc:sldChg>
      <pc:sldChg chg="addSp modSp">
        <pc:chgData name="Joseph Thomas Ciao" userId="S::jtc438@nau.edu::a03fa6fe-04ea-4613-8b8c-1a8e5f686698" providerId="AD" clId="Web-{683979E0-D237-6B35-4E22-F9EF96CAEFAC}" dt="2024-11-04T22:55:25.410" v="526" actId="20577"/>
        <pc:sldMkLst>
          <pc:docMk/>
          <pc:sldMk cId="2022605667" sldId="346"/>
        </pc:sldMkLst>
        <pc:spChg chg="mod">
          <ac:chgData name="Joseph Thomas Ciao" userId="S::jtc438@nau.edu::a03fa6fe-04ea-4613-8b8c-1a8e5f686698" providerId="AD" clId="Web-{683979E0-D237-6B35-4E22-F9EF96CAEFAC}" dt="2024-11-04T22:49:28.887" v="311" actId="20577"/>
          <ac:spMkLst>
            <pc:docMk/>
            <pc:sldMk cId="2022605667" sldId="346"/>
            <ac:spMk id="4" creationId="{608ED543-F658-5E36-175D-B03CBBA61ADA}"/>
          </ac:spMkLst>
        </pc:spChg>
        <pc:spChg chg="add mod">
          <ac:chgData name="Joseph Thomas Ciao" userId="S::jtc438@nau.edu::a03fa6fe-04ea-4613-8b8c-1a8e5f686698" providerId="AD" clId="Web-{683979E0-D237-6B35-4E22-F9EF96CAEFAC}" dt="2024-11-04T22:55:25.410" v="526" actId="20577"/>
          <ac:spMkLst>
            <pc:docMk/>
            <pc:sldMk cId="2022605667" sldId="346"/>
            <ac:spMk id="5" creationId="{DE991772-CEA8-0D20-80A7-EB507C25064B}"/>
          </ac:spMkLst>
        </pc:spChg>
      </pc:sldChg>
      <pc:sldChg chg="addSp modSp">
        <pc:chgData name="Joseph Thomas Ciao" userId="S::jtc438@nau.edu::a03fa6fe-04ea-4613-8b8c-1a8e5f686698" providerId="AD" clId="Web-{683979E0-D237-6B35-4E22-F9EF96CAEFAC}" dt="2024-11-04T22:53:49.435" v="477" actId="1076"/>
        <pc:sldMkLst>
          <pc:docMk/>
          <pc:sldMk cId="2706421091" sldId="347"/>
        </pc:sldMkLst>
        <pc:spChg chg="add mod">
          <ac:chgData name="Joseph Thomas Ciao" userId="S::jtc438@nau.edu::a03fa6fe-04ea-4613-8b8c-1a8e5f686698" providerId="AD" clId="Web-{683979E0-D237-6B35-4E22-F9EF96CAEFAC}" dt="2024-11-04T22:53:49.435" v="477" actId="1076"/>
          <ac:spMkLst>
            <pc:docMk/>
            <pc:sldMk cId="2706421091" sldId="347"/>
            <ac:spMk id="5" creationId="{8CA26474-DBBC-2D59-F2DA-F5A16D8C2E3F}"/>
          </ac:spMkLst>
        </pc:spChg>
        <pc:picChg chg="mod">
          <ac:chgData name="Joseph Thomas Ciao" userId="S::jtc438@nau.edu::a03fa6fe-04ea-4613-8b8c-1a8e5f686698" providerId="AD" clId="Web-{683979E0-D237-6B35-4E22-F9EF96CAEFAC}" dt="2024-11-04T22:53:23.574" v="444" actId="14100"/>
          <ac:picMkLst>
            <pc:docMk/>
            <pc:sldMk cId="2706421091" sldId="347"/>
            <ac:picMk id="3" creationId="{80036111-82A5-C713-8EEE-E2532E040E84}"/>
          </ac:picMkLst>
        </pc:picChg>
      </pc:sldChg>
      <pc:sldChg chg="addSp modSp">
        <pc:chgData name="Joseph Thomas Ciao" userId="S::jtc438@nau.edu::a03fa6fe-04ea-4613-8b8c-1a8e5f686698" providerId="AD" clId="Web-{683979E0-D237-6B35-4E22-F9EF96CAEFAC}" dt="2024-11-04T22:53:12.589" v="441" actId="20577"/>
        <pc:sldMkLst>
          <pc:docMk/>
          <pc:sldMk cId="3427379208" sldId="348"/>
        </pc:sldMkLst>
        <pc:spChg chg="add mod">
          <ac:chgData name="Joseph Thomas Ciao" userId="S::jtc438@nau.edu::a03fa6fe-04ea-4613-8b8c-1a8e5f686698" providerId="AD" clId="Web-{683979E0-D237-6B35-4E22-F9EF96CAEFAC}" dt="2024-11-04T22:53:12.589" v="441" actId="20577"/>
          <ac:spMkLst>
            <pc:docMk/>
            <pc:sldMk cId="3427379208" sldId="348"/>
            <ac:spMk id="8" creationId="{DD8DAE15-5DFD-DA7F-EE1E-4426A8E3D27F}"/>
          </ac:spMkLst>
        </pc:spChg>
      </pc:sldChg>
      <pc:sldChg chg="addSp modSp ord">
        <pc:chgData name="Joseph Thomas Ciao" userId="S::jtc438@nau.edu::a03fa6fe-04ea-4613-8b8c-1a8e5f686698" providerId="AD" clId="Web-{683979E0-D237-6B35-4E22-F9EF96CAEFAC}" dt="2024-11-04T23:01:06.683" v="836" actId="1076"/>
        <pc:sldMkLst>
          <pc:docMk/>
          <pc:sldMk cId="1699498325" sldId="349"/>
        </pc:sldMkLst>
        <pc:spChg chg="add mod">
          <ac:chgData name="Joseph Thomas Ciao" userId="S::jtc438@nau.edu::a03fa6fe-04ea-4613-8b8c-1a8e5f686698" providerId="AD" clId="Web-{683979E0-D237-6B35-4E22-F9EF96CAEFAC}" dt="2024-11-04T23:01:06.683" v="836" actId="1076"/>
          <ac:spMkLst>
            <pc:docMk/>
            <pc:sldMk cId="1699498325" sldId="349"/>
            <ac:spMk id="3" creationId="{ED0DBB4C-32A0-1835-345C-B7A5E27E9348}"/>
          </ac:spMkLst>
        </pc:spChg>
        <pc:spChg chg="mod">
          <ac:chgData name="Joseph Thomas Ciao" userId="S::jtc438@nau.edu::a03fa6fe-04ea-4613-8b8c-1a8e5f686698" providerId="AD" clId="Web-{683979E0-D237-6B35-4E22-F9EF96CAEFAC}" dt="2024-11-04T22:51:01.877" v="331" actId="20577"/>
          <ac:spMkLst>
            <pc:docMk/>
            <pc:sldMk cId="1699498325" sldId="349"/>
            <ac:spMk id="4" creationId="{608ED543-F658-5E36-175D-B03CBBA61ADA}"/>
          </ac:spMkLst>
        </pc:spChg>
        <pc:spChg chg="add mod">
          <ac:chgData name="Joseph Thomas Ciao" userId="S::jtc438@nau.edu::a03fa6fe-04ea-4613-8b8c-1a8e5f686698" providerId="AD" clId="Web-{683979E0-D237-6B35-4E22-F9EF96CAEFAC}" dt="2024-11-04T22:46:54.689" v="257" actId="1076"/>
          <ac:spMkLst>
            <pc:docMk/>
            <pc:sldMk cId="1699498325" sldId="349"/>
            <ac:spMk id="5" creationId="{6D2AB0A1-5856-A4F0-2590-DD711EDA480F}"/>
          </ac:spMkLst>
        </pc:spChg>
        <pc:spChg chg="add mod">
          <ac:chgData name="Joseph Thomas Ciao" userId="S::jtc438@nau.edu::a03fa6fe-04ea-4613-8b8c-1a8e5f686698" providerId="AD" clId="Web-{683979E0-D237-6B35-4E22-F9EF96CAEFAC}" dt="2024-11-04T22:43:16.675" v="233" actId="1076"/>
          <ac:spMkLst>
            <pc:docMk/>
            <pc:sldMk cId="1699498325" sldId="349"/>
            <ac:spMk id="8" creationId="{F66CEE26-6428-94C2-F6E8-8D4BCAEE0666}"/>
          </ac:spMkLst>
        </pc:spChg>
        <pc:spChg chg="add mod">
          <ac:chgData name="Joseph Thomas Ciao" userId="S::jtc438@nau.edu::a03fa6fe-04ea-4613-8b8c-1a8e5f686698" providerId="AD" clId="Web-{683979E0-D237-6B35-4E22-F9EF96CAEFAC}" dt="2024-11-04T22:47:57.178" v="277" actId="1076"/>
          <ac:spMkLst>
            <pc:docMk/>
            <pc:sldMk cId="1699498325" sldId="349"/>
            <ac:spMk id="11" creationId="{AF59D36D-6C87-6C4B-36E2-5BE2EE345424}"/>
          </ac:spMkLst>
        </pc:spChg>
        <pc:spChg chg="add mod">
          <ac:chgData name="Joseph Thomas Ciao" userId="S::jtc438@nau.edu::a03fa6fe-04ea-4613-8b8c-1a8e5f686698" providerId="AD" clId="Web-{683979E0-D237-6B35-4E22-F9EF96CAEFAC}" dt="2024-11-04T23:00:30.915" v="795" actId="20577"/>
          <ac:spMkLst>
            <pc:docMk/>
            <pc:sldMk cId="1699498325" sldId="349"/>
            <ac:spMk id="14" creationId="{57F173AF-9BCB-CB29-6328-A0CF945FEB30}"/>
          </ac:spMkLst>
        </pc:spChg>
        <pc:spChg chg="add mod">
          <ac:chgData name="Joseph Thomas Ciao" userId="S::jtc438@nau.edu::a03fa6fe-04ea-4613-8b8c-1a8e5f686698" providerId="AD" clId="Web-{683979E0-D237-6B35-4E22-F9EF96CAEFAC}" dt="2024-11-04T23:01:03.292" v="835" actId="1076"/>
          <ac:spMkLst>
            <pc:docMk/>
            <pc:sldMk cId="1699498325" sldId="349"/>
            <ac:spMk id="15" creationId="{57F173AF-9BCB-CB29-6328-A0CF945FEB30}"/>
          </ac:spMkLst>
        </pc:spChg>
        <pc:picChg chg="add mod">
          <ac:chgData name="Joseph Thomas Ciao" userId="S::jtc438@nau.edu::a03fa6fe-04ea-4613-8b8c-1a8e5f686698" providerId="AD" clId="Web-{683979E0-D237-6B35-4E22-F9EF96CAEFAC}" dt="2024-11-04T22:59:45.959" v="744" actId="1076"/>
          <ac:picMkLst>
            <pc:docMk/>
            <pc:sldMk cId="1699498325" sldId="349"/>
            <ac:picMk id="2" creationId="{F98AC172-FED3-057E-5FB5-D0972AAF7F7A}"/>
          </ac:picMkLst>
        </pc:picChg>
        <pc:picChg chg="add mod">
          <ac:chgData name="Joseph Thomas Ciao" userId="S::jtc438@nau.edu::a03fa6fe-04ea-4613-8b8c-1a8e5f686698" providerId="AD" clId="Web-{683979E0-D237-6B35-4E22-F9EF96CAEFAC}" dt="2024-11-04T22:59:48.271" v="745" actId="1076"/>
          <ac:picMkLst>
            <pc:docMk/>
            <pc:sldMk cId="1699498325" sldId="349"/>
            <ac:picMk id="12" creationId="{660265C3-2286-6F93-E21F-2DA37AC2E0B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F2FA3-3DF6-C242-96DF-BBA0B1BDBA2D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F0026-4B53-4F41-8F19-ADDE034D4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26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1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85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15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22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0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16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13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6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91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44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34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197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75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501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885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12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415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244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021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83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37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8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55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32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63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4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7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36C5E-5FF5-844C-8C28-556FC7CDE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4E89A-BD00-7D48-9534-79FE4BB9B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D931C-A4FE-0743-918B-83B5D33DD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5937-9297-C346-8349-8EC6CF49584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CE29E-29AB-1C4C-A663-C9BCC761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88E20-69B0-9D45-906E-A207873C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0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EB113-833A-BA46-A4CA-DD3CDD81D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2D8A7-B4B0-804E-A130-4BE348810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AE9D8-B92D-6948-9D71-2225347E9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5937-9297-C346-8349-8EC6CF49584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FB218-BE31-ED45-BDF7-A73541C33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A9250-5632-024D-8FB5-E1387B1FB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3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F55D22-0D02-3D48-BDE9-D8535FF6BF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5A95A0-52B5-624F-83C4-9B828D682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BBE00-EF3A-6F49-95C1-AF1836AEC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5937-9297-C346-8349-8EC6CF49584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51921-ED5D-A540-9E21-61DB52B01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08A4B-7B7A-0844-8907-5CDD932B4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5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8C85E-29BE-2D49-B7F4-7232DA97C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281C2-9C39-FA41-81CE-A8CE1FB8E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C4349-8CC9-2747-82C4-B02A2A939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5937-9297-C346-8349-8EC6CF49584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3F8EB-DC9C-8E4C-8B60-E1A3569D0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B1857-D7CE-234E-8774-577371928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89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FEB0-1A43-634E-95F9-E33A6EE27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B9A21-E4C4-9847-9AB6-F10863D30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86DDC-AD03-1A41-B5EB-1A144BE57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5937-9297-C346-8349-8EC6CF49584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7FFFF-479A-4F46-A169-60B08FF80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1059C-4693-AD45-8A26-282C67691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6852C-D0C2-994E-9749-9963D31B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8DC13-7EBF-434F-9B35-46E5E8DCE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21D45-5814-8B43-B45B-89764E7EF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60EEE4-CDB2-BD4F-94A4-E3B7CDD67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5937-9297-C346-8349-8EC6CF49584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68527-E6F1-374D-B50D-6A3DA6EE8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74548-CAE4-2341-81D5-954CA9CF4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49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9FDF2-370F-4C4C-8D07-56A6D9936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E9E48-4068-644E-B96B-07B2FC553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36926-5BF4-2042-99E7-19D451453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C96B7C-09EF-524A-B7B8-8B4B7A0BB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FD6420-D0FB-B341-919A-C93F7F14B2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CCB34A-2DC1-FC49-A770-8CD7B72D4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5937-9297-C346-8349-8EC6CF49584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1C2A46-9D42-1340-88FC-9F827785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D51DF1-4A2E-5449-A4A0-D689395F1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87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25017-16AE-0F45-9B40-C174C5BC3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BE8F43-465F-2A43-A647-B19369BC4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5937-9297-C346-8349-8EC6CF49584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33172C-992F-EE45-B607-0D1C10808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0F40D2-CEC7-C847-9289-7FCF3B7D7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8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982E84-8062-074A-81FA-AD0852CD4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5937-9297-C346-8349-8EC6CF49584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FEB54F-B174-0343-8C7A-2520ABF74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DBD70-A3AC-F449-A95F-FE4186EA7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49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7D8F-8292-A944-BC34-D24DA7B30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14488-9CB9-7849-8EB0-F3AFC5D62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8F106-219A-9F40-923A-6B1BBF539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0A060-1157-7B44-910D-8CD656AB9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5937-9297-C346-8349-8EC6CF49584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A16B1-FF42-1142-9862-B5DA2B3EF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B7B2C-7A5E-EA43-A60F-17A94EA1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5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F1F19-F29F-C24A-808B-1F8BAB5B4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F67541-FC6E-E442-AC37-2EB14B5FC2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2DAF99-0226-8F4A-A4B4-E846C25C7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FD726-B887-114A-9A4A-F79E99BBA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5937-9297-C346-8349-8EC6CF49584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317FDA-6EB7-B749-AC73-13A015CF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408DF2-E29F-FF4B-8CFC-BB8438FA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0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538A6-B924-0D46-A900-260F873EA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C3FC8-B71E-D944-BCF7-E6D363090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8CA6B-08D5-A343-8858-F924E3790A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15937-9297-C346-8349-8EC6CF49584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94070-0D40-7E40-A316-7937BF37A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3FB5A-C7A9-0C44-B658-427ABBA78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76D3F41B-D248-24CA-F5E6-666703C8E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4067"/>
            <a:ext cx="3168115" cy="2426458"/>
          </a:xfrm>
          <a:prstGeom prst="rect">
            <a:avLst/>
          </a:prstGeom>
        </p:spPr>
      </p:pic>
      <p:pic>
        <p:nvPicPr>
          <p:cNvPr id="9" name="Figure" descr="N A U.">
            <a:extLst>
              <a:ext uri="{FF2B5EF4-FFF2-40B4-BE49-F238E27FC236}">
                <a16:creationId xmlns:a16="http://schemas.microsoft.com/office/drawing/2014/main" id="{D7F49F98-B39B-A19F-E20A-2D72AB7B2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70" y="169289"/>
            <a:ext cx="1069834" cy="243521"/>
          </a:xfrm>
          <a:prstGeom prst="rect">
            <a:avLst/>
          </a:prstGeom>
        </p:spPr>
      </p:pic>
      <p:sp>
        <p:nvSpPr>
          <p:cNvPr id="2" name="H1">
            <a:extLst>
              <a:ext uri="{FF2B5EF4-FFF2-40B4-BE49-F238E27FC236}">
                <a16:creationId xmlns:a16="http://schemas.microsoft.com/office/drawing/2014/main" id="{9B50D50C-EE1C-F542-BF61-736210620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978" y="1065074"/>
            <a:ext cx="9960141" cy="259314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>
                <a:solidFill>
                  <a:srgbClr val="182752"/>
                </a:solidFill>
                <a:latin typeface="Arial"/>
                <a:cs typeface="Arial"/>
              </a:rPr>
              <a:t>Formula SAE Suspension</a:t>
            </a:r>
            <a:br>
              <a:rPr lang="en-US" b="1">
                <a:solidFill>
                  <a:srgbClr val="182752"/>
                </a:solidFill>
                <a:latin typeface="Arial"/>
                <a:cs typeface="Arial"/>
              </a:rPr>
            </a:br>
            <a:br>
              <a:rPr lang="en-US" b="1">
                <a:latin typeface="Arial"/>
                <a:cs typeface="Arial"/>
              </a:rPr>
            </a:br>
            <a:endParaRPr lang="en-US" sz="4000" b="1">
              <a:solidFill>
                <a:srgbClr val="182752"/>
              </a:solidFill>
              <a:latin typeface="Arial"/>
              <a:ea typeface="Calibri Light"/>
              <a:cs typeface="Arial"/>
            </a:endParaRPr>
          </a:p>
        </p:txBody>
      </p:sp>
      <p:sp>
        <p:nvSpPr>
          <p:cNvPr id="4" name="H2">
            <a:extLst>
              <a:ext uri="{FF2B5EF4-FFF2-40B4-BE49-F238E27FC236}">
                <a16:creationId xmlns:a16="http://schemas.microsoft.com/office/drawing/2014/main" id="{CDD9588D-CB85-7F29-62CA-5DCD631A187C}"/>
              </a:ext>
            </a:extLst>
          </p:cNvPr>
          <p:cNvSpPr txBox="1"/>
          <p:nvPr/>
        </p:nvSpPr>
        <p:spPr>
          <a:xfrm>
            <a:off x="1498148" y="3931657"/>
            <a:ext cx="9143999" cy="15799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b="1">
                <a:solidFill>
                  <a:srgbClr val="0066B3"/>
                </a:solidFill>
                <a:latin typeface="Arial"/>
                <a:ea typeface="+mj-ea"/>
                <a:cs typeface="Arial"/>
              </a:rPr>
              <a:t>Parker Johnson: </a:t>
            </a:r>
            <a:r>
              <a:rPr lang="en-US">
                <a:solidFill>
                  <a:srgbClr val="0066B3"/>
                </a:solidFill>
                <a:latin typeface="Arial"/>
                <a:ea typeface="+mj-ea"/>
                <a:cs typeface="Arial"/>
              </a:rPr>
              <a:t>Suspension Design Lead</a:t>
            </a:r>
          </a:p>
          <a:p>
            <a:pPr algn="ctr">
              <a:spcAft>
                <a:spcPts val="200"/>
              </a:spcAft>
            </a:pPr>
            <a:r>
              <a:rPr lang="en-US" b="1">
                <a:solidFill>
                  <a:srgbClr val="0066B3"/>
                </a:solidFill>
                <a:latin typeface="Arial"/>
                <a:ea typeface="+mj-ea"/>
                <a:cs typeface="Arial"/>
              </a:rPr>
              <a:t>Chris Laney: </a:t>
            </a:r>
            <a:r>
              <a:rPr lang="en-US">
                <a:solidFill>
                  <a:srgbClr val="0066B3"/>
                </a:solidFill>
                <a:latin typeface="Arial"/>
                <a:ea typeface="+mj-ea"/>
                <a:cs typeface="Arial"/>
              </a:rPr>
              <a:t>Brakes Engineer</a:t>
            </a:r>
          </a:p>
          <a:p>
            <a:pPr algn="ctr">
              <a:spcAft>
                <a:spcPts val="200"/>
              </a:spcAft>
            </a:pPr>
            <a:r>
              <a:rPr lang="en-US" b="1">
                <a:solidFill>
                  <a:srgbClr val="0066B3"/>
                </a:solidFill>
                <a:latin typeface="Arial"/>
                <a:ea typeface="+mj-ea"/>
                <a:cs typeface="Arial"/>
              </a:rPr>
              <a:t>Garrett Pearson: </a:t>
            </a:r>
            <a:r>
              <a:rPr lang="en-US">
                <a:solidFill>
                  <a:srgbClr val="0066B3"/>
                </a:solidFill>
                <a:latin typeface="Arial"/>
                <a:ea typeface="+mj-ea"/>
                <a:cs typeface="Arial"/>
              </a:rPr>
              <a:t>A-Arm Engineer</a:t>
            </a:r>
          </a:p>
          <a:p>
            <a:pPr algn="ctr">
              <a:spcAft>
                <a:spcPts val="200"/>
              </a:spcAft>
            </a:pPr>
            <a:r>
              <a:rPr lang="en-US" b="1">
                <a:solidFill>
                  <a:srgbClr val="0066B3"/>
                </a:solidFill>
                <a:latin typeface="Arial"/>
                <a:ea typeface="+mj-ea"/>
                <a:cs typeface="Arial"/>
              </a:rPr>
              <a:t>Mathew </a:t>
            </a:r>
            <a:r>
              <a:rPr lang="en-US" b="1" err="1">
                <a:solidFill>
                  <a:srgbClr val="0066B3"/>
                </a:solidFill>
                <a:latin typeface="Arial"/>
                <a:ea typeface="+mj-ea"/>
                <a:cs typeface="Arial"/>
              </a:rPr>
              <a:t>Cusson</a:t>
            </a:r>
            <a:r>
              <a:rPr lang="en-US" b="1">
                <a:solidFill>
                  <a:srgbClr val="0066B3"/>
                </a:solidFill>
                <a:latin typeface="Arial"/>
                <a:ea typeface="+mj-ea"/>
                <a:cs typeface="Arial"/>
              </a:rPr>
              <a:t>: </a:t>
            </a:r>
            <a:r>
              <a:rPr lang="en-US">
                <a:solidFill>
                  <a:srgbClr val="0066B3"/>
                </a:solidFill>
                <a:latin typeface="Arial"/>
                <a:ea typeface="+mj-ea"/>
                <a:cs typeface="Arial"/>
              </a:rPr>
              <a:t>Steering Engineer</a:t>
            </a:r>
          </a:p>
          <a:p>
            <a:pPr algn="ctr">
              <a:spcAft>
                <a:spcPts val="200"/>
              </a:spcAft>
            </a:pPr>
            <a:r>
              <a:rPr lang="en-US" b="1">
                <a:solidFill>
                  <a:srgbClr val="0066B3"/>
                </a:solidFill>
                <a:latin typeface="Arial"/>
                <a:ea typeface="+mj-ea"/>
                <a:cs typeface="Arial"/>
              </a:rPr>
              <a:t>Joseph Ciao: </a:t>
            </a:r>
            <a:r>
              <a:rPr lang="en-US">
                <a:solidFill>
                  <a:srgbClr val="0066B3"/>
                </a:solidFill>
                <a:latin typeface="Arial"/>
                <a:ea typeface="+mj-ea"/>
                <a:cs typeface="Arial"/>
              </a:rPr>
              <a:t>Pushrod Assembly Engineer</a:t>
            </a:r>
            <a:endParaRPr lang="en-US">
              <a:latin typeface="Arial"/>
              <a:ea typeface="Calibri"/>
              <a:cs typeface="Arial"/>
            </a:endParaRPr>
          </a:p>
        </p:txBody>
      </p:sp>
      <p:pic>
        <p:nvPicPr>
          <p:cNvPr id="3" name="Artifact">
            <a:extLst>
              <a:ext uri="{FF2B5EF4-FFF2-40B4-BE49-F238E27FC236}">
                <a16:creationId xmlns:a16="http://schemas.microsoft.com/office/drawing/2014/main" id="{71053322-6791-C64F-D390-A14555146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0207" y="3080552"/>
            <a:ext cx="4754242" cy="3795710"/>
          </a:xfrm>
          <a:prstGeom prst="rect">
            <a:avLst/>
          </a:prstGeom>
        </p:spPr>
      </p:pic>
      <p:pic>
        <p:nvPicPr>
          <p:cNvPr id="6" name="Figure" descr="Northern Arizona University.">
            <a:extLst>
              <a:ext uri="{FF2B5EF4-FFF2-40B4-BE49-F238E27FC236}">
                <a16:creationId xmlns:a16="http://schemas.microsoft.com/office/drawing/2014/main" id="{46B6E50A-9560-8813-6DD5-A637CF2BE7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9015" y="6143348"/>
            <a:ext cx="1104977" cy="4616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EE9A56-AEBE-D0B0-FFE5-36183805E8EC}"/>
              </a:ext>
            </a:extLst>
          </p:cNvPr>
          <p:cNvSpPr txBox="1"/>
          <p:nvPr/>
        </p:nvSpPr>
        <p:spPr>
          <a:xfrm>
            <a:off x="3072280" y="2726312"/>
            <a:ext cx="599573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i="0" u="none" strike="noStrike" baseline="0">
                <a:solidFill>
                  <a:srgbClr val="182752"/>
                </a:solidFill>
                <a:latin typeface="Arial"/>
                <a:ea typeface="Arial"/>
                <a:cs typeface="Arial"/>
              </a:rPr>
              <a:t>Presentation </a:t>
            </a:r>
            <a:r>
              <a:rPr lang="en-US" sz="4000" b="1">
                <a:solidFill>
                  <a:srgbClr val="182752"/>
                </a:solidFill>
                <a:latin typeface="Arial"/>
                <a:ea typeface="Arial"/>
                <a:cs typeface="Arial"/>
              </a:rPr>
              <a:t>3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B83804-1423-18F5-E876-C804FFED4E0E}"/>
              </a:ext>
            </a:extLst>
          </p:cNvPr>
          <p:cNvSpPr txBox="1"/>
          <p:nvPr/>
        </p:nvSpPr>
        <p:spPr>
          <a:xfrm>
            <a:off x="2012" y="653934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1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86473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4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Design Description – Pushrod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470000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LL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2012" y="6517282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8 - Joe</a:t>
            </a:r>
            <a:endParaRPr lang="en-US" sz="16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A1FD56-1362-EE09-9F4F-EE8E17252553}"/>
              </a:ext>
            </a:extLst>
          </p:cNvPr>
          <p:cNvSpPr txBox="1"/>
          <p:nvPr/>
        </p:nvSpPr>
        <p:spPr>
          <a:xfrm>
            <a:off x="7686745" y="1712045"/>
            <a:ext cx="2743199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Rocker arm will rotate up and down to compress or decompress springs</a:t>
            </a:r>
          </a:p>
          <a:p>
            <a:r>
              <a:rPr lang="en-US">
                <a:cs typeface="Calibri"/>
              </a:rPr>
              <a:t>Rocker dimensions:</a:t>
            </a:r>
          </a:p>
          <a:p>
            <a:r>
              <a:rPr lang="en-US">
                <a:cs typeface="Calibri"/>
              </a:rPr>
              <a:t>3.5 in x 2.5 in x 4.17 in</a:t>
            </a:r>
          </a:p>
          <a:p>
            <a:r>
              <a:rPr lang="en-US">
                <a:cs typeface="Calibri"/>
              </a:rPr>
              <a:t>This gives a motion ration 1.5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To make Manufacuring easier rocker is all one thickness at .4 in and more material was removed to keep weight low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Rocker arm must be able to sustain 3500 N of force. 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6214B-D949-7AFB-3D15-FFAC662CAE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582" y="1536325"/>
            <a:ext cx="6425593" cy="47593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991772-CEA8-0D20-80A7-EB507C25064B}"/>
              </a:ext>
            </a:extLst>
          </p:cNvPr>
          <p:cNvSpPr txBox="1"/>
          <p:nvPr/>
        </p:nvSpPr>
        <p:spPr>
          <a:xfrm>
            <a:off x="1293962" y="6297282"/>
            <a:ext cx="2304692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cs typeface="Calibri"/>
              </a:rPr>
              <a:t>Figure 9. Rocker Arm Assembly Drawing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022605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4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Design Description - Steering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470000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LL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2012" y="6517282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9 - Matt</a:t>
            </a:r>
            <a:endParaRPr lang="en-US" sz="1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83961A-7084-56FA-E0F6-A4A5A725741A}"/>
              </a:ext>
            </a:extLst>
          </p:cNvPr>
          <p:cNvSpPr txBox="1"/>
          <p:nvPr/>
        </p:nvSpPr>
        <p:spPr>
          <a:xfrm>
            <a:off x="2246" y="2192715"/>
            <a:ext cx="4421528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Tie Rod system is what connects the steering rack to the knuckle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Tie rod tube hollow for weight reduction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Threaded insert to hold rod end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Rod ends for adjustability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Jam nut for locking</a:t>
            </a:r>
            <a:endParaRPr lang="en-US"/>
          </a:p>
          <a:p>
            <a:r>
              <a:rPr lang="en-US">
                <a:ea typeface="Calibri"/>
                <a:cs typeface="Calibri"/>
              </a:rPr>
              <a:t>Operational order - 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Driver turns wheel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Wheel turns steering column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Steering column turns rack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Rack moves knuckle laterally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Knuckle changes wheel angle</a:t>
            </a:r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5" name="Picture 4" descr="A diagram of a rod&#10;&#10;Description automatically generated">
            <a:extLst>
              <a:ext uri="{FF2B5EF4-FFF2-40B4-BE49-F238E27FC236}">
                <a16:creationId xmlns:a16="http://schemas.microsoft.com/office/drawing/2014/main" id="{6DB7B33F-665E-8BE6-114B-893BA08BB8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5323" y="1832658"/>
            <a:ext cx="5828366" cy="45623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E12B2B-9302-05AB-BD46-1860978F9CCA}"/>
              </a:ext>
            </a:extLst>
          </p:cNvPr>
          <p:cNvSpPr txBox="1"/>
          <p:nvPr/>
        </p:nvSpPr>
        <p:spPr>
          <a:xfrm>
            <a:off x="4852358" y="6390735"/>
            <a:ext cx="2304692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cs typeface="Calibri"/>
              </a:rPr>
              <a:t>Figure 10. Tie Rid Drawing 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198910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45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Design Description – Control Arms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470000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LL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2012" y="6517282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10 - Garrett</a:t>
            </a:r>
            <a:endParaRPr lang="en-US" sz="1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BD5A0A-77B4-7E79-627D-0A958FE2C1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917" y="1676879"/>
            <a:ext cx="4963584" cy="3250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D46CE7-FE70-F19B-F20C-D14AB845EE4A}"/>
              </a:ext>
            </a:extLst>
          </p:cNvPr>
          <p:cNvSpPr txBox="1"/>
          <p:nvPr/>
        </p:nvSpPr>
        <p:spPr>
          <a:xfrm>
            <a:off x="963083" y="5291667"/>
            <a:ext cx="390525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>
                <a:ea typeface="Calibri"/>
                <a:cs typeface="Calibri"/>
              </a:rPr>
              <a:t>Figure 11. Front Left Lower Control Arm</a:t>
            </a:r>
            <a:endParaRPr lang="en-US" sz="1000"/>
          </a:p>
        </p:txBody>
      </p:sp>
      <p:pic>
        <p:nvPicPr>
          <p:cNvPr id="8" name="Picture 7" descr="A close-up of a metal object&#10;&#10;Description automatically generated">
            <a:extLst>
              <a:ext uri="{FF2B5EF4-FFF2-40B4-BE49-F238E27FC236}">
                <a16:creationId xmlns:a16="http://schemas.microsoft.com/office/drawing/2014/main" id="{C0D08676-D7C6-2203-A3F3-512145CA6C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2846" y="1678516"/>
            <a:ext cx="2566727" cy="26331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B74DB3-8A71-D2F2-1D24-876FADBBDE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5850" y="1835681"/>
            <a:ext cx="2887134" cy="24563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9096B42-8FC3-BBCE-77B8-F5699AD5961A}"/>
              </a:ext>
            </a:extLst>
          </p:cNvPr>
          <p:cNvSpPr txBox="1"/>
          <p:nvPr/>
        </p:nvSpPr>
        <p:spPr>
          <a:xfrm>
            <a:off x="5820833" y="4571999"/>
            <a:ext cx="219075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>
                <a:ea typeface="Calibri"/>
                <a:cs typeface="Calibri"/>
              </a:rPr>
              <a:t>Figure 12. 5/16 Rod End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7D38A-1804-EC43-FC28-84754DEBECC6}"/>
              </a:ext>
            </a:extLst>
          </p:cNvPr>
          <p:cNvSpPr txBox="1"/>
          <p:nvPr/>
        </p:nvSpPr>
        <p:spPr>
          <a:xfrm>
            <a:off x="8826500" y="4572000"/>
            <a:ext cx="2645832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>
                <a:ea typeface="Calibri"/>
                <a:cs typeface="Calibri"/>
              </a:rPr>
              <a:t>Figure 13. ½” Spherical Bearing</a:t>
            </a:r>
          </a:p>
        </p:txBody>
      </p:sp>
    </p:spTree>
    <p:extLst>
      <p:ext uri="{BB962C8B-B14F-4D97-AF65-F5344CB8AC3E}">
        <p14:creationId xmlns:p14="http://schemas.microsoft.com/office/powerpoint/2010/main" val="288740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45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Design Description – Control Arms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470000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LL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2012" y="6517282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11- Garrett</a:t>
            </a:r>
            <a:endParaRPr lang="en-US" sz="1600"/>
          </a:p>
        </p:txBody>
      </p:sp>
      <p:pic>
        <p:nvPicPr>
          <p:cNvPr id="2" name="Picture 1" descr="A diagram of parts of a car&#10;&#10;Description automatically generated">
            <a:extLst>
              <a:ext uri="{FF2B5EF4-FFF2-40B4-BE49-F238E27FC236}">
                <a16:creationId xmlns:a16="http://schemas.microsoft.com/office/drawing/2014/main" id="{67020D88-1299-76AD-8325-075D867F22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5269" y="1551516"/>
            <a:ext cx="7048711" cy="4993217"/>
          </a:xfrm>
          <a:prstGeom prst="rect">
            <a:avLst/>
          </a:prstGeom>
        </p:spPr>
      </p:pic>
      <p:sp>
        <p:nvSpPr>
          <p:cNvPr id="3" name="TextBox 16">
            <a:extLst>
              <a:ext uri="{FF2B5EF4-FFF2-40B4-BE49-F238E27FC236}">
                <a16:creationId xmlns:a16="http://schemas.microsoft.com/office/drawing/2014/main" id="{57F173AF-9BCB-CB29-6328-A0CF945FEB30}"/>
              </a:ext>
            </a:extLst>
          </p:cNvPr>
          <p:cNvSpPr txBox="1"/>
          <p:nvPr/>
        </p:nvSpPr>
        <p:spPr>
          <a:xfrm>
            <a:off x="3049437" y="6564701"/>
            <a:ext cx="2304692" cy="2462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cs typeface="Calibri"/>
              </a:rPr>
              <a:t>Figure 14. Control Arm Part List Drawing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5461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4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Design Description - Brakes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470000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LL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2012" y="6517282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12 - Chris</a:t>
            </a:r>
            <a:endParaRPr lang="en-US" sz="1600"/>
          </a:p>
        </p:txBody>
      </p:sp>
      <p:pic>
        <p:nvPicPr>
          <p:cNvPr id="3" name="Picture 2" descr="A drawing of a machine&#10;&#10;Description automatically generated">
            <a:extLst>
              <a:ext uri="{FF2B5EF4-FFF2-40B4-BE49-F238E27FC236}">
                <a16:creationId xmlns:a16="http://schemas.microsoft.com/office/drawing/2014/main" id="{00CD1C52-34ED-F563-2A38-3697AC57BD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7190" y="1788160"/>
            <a:ext cx="3441940" cy="4114800"/>
          </a:xfrm>
          <a:prstGeom prst="rect">
            <a:avLst/>
          </a:prstGeom>
        </p:spPr>
      </p:pic>
      <p:pic>
        <p:nvPicPr>
          <p:cNvPr id="8" name="Picture 7" descr="A drawing of a machine&#10;&#10;Description automatically generated">
            <a:extLst>
              <a:ext uri="{FF2B5EF4-FFF2-40B4-BE49-F238E27FC236}">
                <a16:creationId xmlns:a16="http://schemas.microsoft.com/office/drawing/2014/main" id="{69177DFD-68C4-A410-005E-BB36ED5255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116" y="1788160"/>
            <a:ext cx="1911848" cy="4114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31DA19-104F-A1BA-052C-8B1509388C78}"/>
              </a:ext>
            </a:extLst>
          </p:cNvPr>
          <p:cNvSpPr txBox="1"/>
          <p:nvPr/>
        </p:nvSpPr>
        <p:spPr>
          <a:xfrm>
            <a:off x="843280" y="1701800"/>
            <a:ext cx="4826000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Design Features: 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Adjustable pedal ratio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Sliding rail mount for position adjustment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Balance bar for brake bias tuning 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~¾" adjustment on threads</a:t>
            </a:r>
          </a:p>
          <a:p>
            <a:pPr marL="285750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Operation order: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Driver presses brake pedal with adequate force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Master cylinders are compressed, with a certain percentage going to the front MC and some going to the rear depending on the bias bar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Fluid is forced through the MC and then through the brake lines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Brake pads are compressed evenly on rotor </a:t>
            </a: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57F173AF-9BCB-CB29-6328-A0CF945FEB30}"/>
              </a:ext>
            </a:extLst>
          </p:cNvPr>
          <p:cNvSpPr txBox="1"/>
          <p:nvPr/>
        </p:nvSpPr>
        <p:spPr>
          <a:xfrm>
            <a:off x="5809890" y="6039927"/>
            <a:ext cx="2304692" cy="2462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cs typeface="Calibri"/>
              </a:rPr>
              <a:t>Figure 15. Brake Pedal assembly 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17845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4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Design Description - Brakes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470000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LL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2012" y="6517282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13 - Chris</a:t>
            </a:r>
            <a:endParaRPr lang="en-US" sz="1600"/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57F173AF-9BCB-CB29-6328-A0CF945FEB30}"/>
              </a:ext>
            </a:extLst>
          </p:cNvPr>
          <p:cNvSpPr txBox="1"/>
          <p:nvPr/>
        </p:nvSpPr>
        <p:spPr>
          <a:xfrm>
            <a:off x="1372270" y="6612530"/>
            <a:ext cx="2304692" cy="2462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cs typeface="Calibri"/>
              </a:rPr>
              <a:t>Figure 16. Brake Pedal Box Drawing</a:t>
            </a:r>
            <a:endParaRPr lang="en-US" sz="1000"/>
          </a:p>
        </p:txBody>
      </p:sp>
      <p:pic>
        <p:nvPicPr>
          <p:cNvPr id="8" name="Picture 7" descr="A diagram of a pedal slider assembly&#10;&#10;Description automatically generated">
            <a:extLst>
              <a:ext uri="{FF2B5EF4-FFF2-40B4-BE49-F238E27FC236}">
                <a16:creationId xmlns:a16="http://schemas.microsoft.com/office/drawing/2014/main" id="{34AB8AFC-4ADA-7294-F9BF-E7FE60F117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7300" y="1422400"/>
            <a:ext cx="9677400" cy="519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00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4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Design Description - Brakes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470000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LL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2012" y="6517282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13 - Chris</a:t>
            </a:r>
            <a:endParaRPr lang="en-US" sz="1600"/>
          </a:p>
        </p:txBody>
      </p:sp>
      <p:pic>
        <p:nvPicPr>
          <p:cNvPr id="2" name="Picture 1" descr="A drawing of a machine&#10;&#10;Description automatically generated">
            <a:extLst>
              <a:ext uri="{FF2B5EF4-FFF2-40B4-BE49-F238E27FC236}">
                <a16:creationId xmlns:a16="http://schemas.microsoft.com/office/drawing/2014/main" id="{69190217-2921-D9B9-E0E9-DE1B1758A9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7948" y="1706880"/>
            <a:ext cx="3582824" cy="4114800"/>
          </a:xfrm>
          <a:prstGeom prst="rect">
            <a:avLst/>
          </a:prstGeom>
        </p:spPr>
      </p:pic>
      <p:pic>
        <p:nvPicPr>
          <p:cNvPr id="23" name="Picture 22" descr="A drawing of a circular object&#10;&#10;Description automatically generated">
            <a:extLst>
              <a:ext uri="{FF2B5EF4-FFF2-40B4-BE49-F238E27FC236}">
                <a16:creationId xmlns:a16="http://schemas.microsoft.com/office/drawing/2014/main" id="{118F9A50-659E-8082-129C-4623F5AD60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9742" y="1818640"/>
            <a:ext cx="3986435" cy="4114800"/>
          </a:xfrm>
          <a:prstGeom prst="rect">
            <a:avLst/>
          </a:prstGeom>
        </p:spPr>
      </p:pic>
      <p:sp>
        <p:nvSpPr>
          <p:cNvPr id="3" name="TextBox 16">
            <a:extLst>
              <a:ext uri="{FF2B5EF4-FFF2-40B4-BE49-F238E27FC236}">
                <a16:creationId xmlns:a16="http://schemas.microsoft.com/office/drawing/2014/main" id="{57F173AF-9BCB-CB29-6328-A0CF945FEB30}"/>
              </a:ext>
            </a:extLst>
          </p:cNvPr>
          <p:cNvSpPr txBox="1"/>
          <p:nvPr/>
        </p:nvSpPr>
        <p:spPr>
          <a:xfrm>
            <a:off x="1453550" y="5809890"/>
            <a:ext cx="2304692" cy="2462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cs typeface="Calibri"/>
              </a:rPr>
              <a:t>Figure 16. Brake assembly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068990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4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Design Description - Brakes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470000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LL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2012" y="6517282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13 - Chris</a:t>
            </a:r>
            <a:endParaRPr lang="en-US" sz="1600"/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57F173AF-9BCB-CB29-6328-A0CF945FEB30}"/>
              </a:ext>
            </a:extLst>
          </p:cNvPr>
          <p:cNvSpPr txBox="1"/>
          <p:nvPr/>
        </p:nvSpPr>
        <p:spPr>
          <a:xfrm>
            <a:off x="1595790" y="6521090"/>
            <a:ext cx="2304692" cy="2462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cs typeface="Calibri"/>
              </a:rPr>
              <a:t>Figure 16. Brake assembly Drawing</a:t>
            </a:r>
            <a:endParaRPr lang="en-US" sz="1000"/>
          </a:p>
        </p:txBody>
      </p:sp>
      <p:pic>
        <p:nvPicPr>
          <p:cNvPr id="5" name="Picture 4" descr="A diagram of a machine&#10;&#10;Description automatically generated">
            <a:extLst>
              <a:ext uri="{FF2B5EF4-FFF2-40B4-BE49-F238E27FC236}">
                <a16:creationId xmlns:a16="http://schemas.microsoft.com/office/drawing/2014/main" id="{70701C9A-7D96-DF07-115D-E61846D7D7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0712" y="1556703"/>
            <a:ext cx="7994015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44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45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Engineering Calculations- Pushrod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470000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LL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2012" y="6517282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14 - Joe</a:t>
            </a:r>
            <a:endParaRPr lang="en-US" sz="16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8AC172-FED3-057E-5FB5-D0972AAF7F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865" y="1700831"/>
            <a:ext cx="4778356" cy="31431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0DBB4C-32A0-1835-345C-B7A5E27E9348}"/>
              </a:ext>
            </a:extLst>
          </p:cNvPr>
          <p:cNvSpPr txBox="1"/>
          <p:nvPr/>
        </p:nvSpPr>
        <p:spPr>
          <a:xfrm>
            <a:off x="431320" y="5089585"/>
            <a:ext cx="462663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Initial </a:t>
            </a:r>
            <a:r>
              <a:rPr lang="en-US" err="1">
                <a:cs typeface="Calibri"/>
              </a:rPr>
              <a:t>Solidworks</a:t>
            </a:r>
            <a:r>
              <a:rPr lang="en-US">
                <a:cs typeface="Calibri"/>
              </a:rPr>
              <a:t> stress test showed the current design holds up well to the current max force(3500 N). Now last tests will be performed in Ansys to finalize design.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6D2AB0A1-5856-A4F0-2590-DD711EDA480F}"/>
              </a:ext>
            </a:extLst>
          </p:cNvPr>
          <p:cNvSpPr txBox="1"/>
          <p:nvPr/>
        </p:nvSpPr>
        <p:spPr>
          <a:xfrm>
            <a:off x="9620086" y="2401799"/>
            <a:ext cx="1930880" cy="289310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ea typeface="Calibri"/>
                <a:cs typeface="Calibri"/>
              </a:rPr>
              <a:t>Variables</a:t>
            </a:r>
            <a:r>
              <a:rPr lang="en-US" sz="1400">
                <a:ea typeface="Calibri"/>
                <a:cs typeface="Calibri"/>
              </a:rPr>
              <a:t>:</a:t>
            </a:r>
          </a:p>
          <a:p>
            <a:r>
              <a:rPr lang="en-US" sz="1400" err="1">
                <a:ea typeface="Calibri"/>
                <a:cs typeface="Calibri"/>
              </a:rPr>
              <a:t>P</a:t>
            </a:r>
            <a:r>
              <a:rPr lang="en-US" sz="1400" baseline="-25000" err="1">
                <a:ea typeface="Calibri"/>
                <a:cs typeface="Calibri"/>
              </a:rPr>
              <a:t>cr</a:t>
            </a:r>
            <a:r>
              <a:rPr lang="en-US" sz="1400">
                <a:ea typeface="Calibri"/>
                <a:cs typeface="Calibri"/>
              </a:rPr>
              <a:t> = Critical Load</a:t>
            </a:r>
            <a:endParaRPr lang="en-US" sz="1400">
              <a:cs typeface="Calibri"/>
            </a:endParaRPr>
          </a:p>
          <a:p>
            <a:r>
              <a:rPr lang="en-US" sz="1400">
                <a:ea typeface="Calibri"/>
                <a:cs typeface="Calibri"/>
              </a:rPr>
              <a:t>E = Young's modulus of pushrod material</a:t>
            </a:r>
          </a:p>
          <a:p>
            <a:r>
              <a:rPr lang="en-US" sz="1400">
                <a:ea typeface="Calibri"/>
                <a:cs typeface="Calibri"/>
              </a:rPr>
              <a:t>(aluminum 10*10</a:t>
            </a:r>
            <a:r>
              <a:rPr lang="en-US" sz="1400" baseline="30000">
                <a:ea typeface="Calibri"/>
                <a:cs typeface="Calibri"/>
              </a:rPr>
              <a:t>6 </a:t>
            </a:r>
            <a:r>
              <a:rPr lang="en-US" sz="1400">
                <a:ea typeface="Calibri"/>
                <a:cs typeface="Calibri"/>
              </a:rPr>
              <a:t>psi)</a:t>
            </a:r>
          </a:p>
          <a:p>
            <a:r>
              <a:rPr lang="en-US" sz="1400">
                <a:ea typeface="Calibri"/>
                <a:cs typeface="Calibri"/>
              </a:rPr>
              <a:t>I = Aera moment of inertia of pushrod cross-section</a:t>
            </a:r>
          </a:p>
          <a:p>
            <a:r>
              <a:rPr lang="en-US" sz="1400">
                <a:ea typeface="Calibri"/>
                <a:cs typeface="Calibri"/>
              </a:rPr>
              <a:t>L = Length of pushrod </a:t>
            </a:r>
          </a:p>
          <a:p>
            <a:r>
              <a:rPr lang="en-US" sz="1400">
                <a:ea typeface="Calibri"/>
                <a:cs typeface="Calibri"/>
              </a:rPr>
              <a:t>(22.1 in*</a:t>
            </a:r>
            <a:r>
              <a:rPr lang="en-US" sz="1400" baseline="30000">
                <a:ea typeface="Calibri"/>
                <a:cs typeface="Calibri"/>
              </a:rPr>
              <a:t>this will change</a:t>
            </a:r>
            <a:r>
              <a:rPr lang="en-US" sz="1400">
                <a:ea typeface="Calibri"/>
                <a:cs typeface="Calibri"/>
              </a:rPr>
              <a:t>)</a:t>
            </a:r>
          </a:p>
          <a:p>
            <a:r>
              <a:rPr lang="en-US" sz="1400">
                <a:ea typeface="Calibri"/>
                <a:cs typeface="Calibri"/>
              </a:rPr>
              <a:t>K = Column effective length factor</a:t>
            </a:r>
          </a:p>
          <a:p>
            <a:r>
              <a:rPr lang="en-US" sz="1400">
                <a:ea typeface="Calibri"/>
                <a:cs typeface="Calibri"/>
              </a:rPr>
              <a:t>(1.0)</a:t>
            </a:r>
            <a:endParaRPr lang="en-US" sz="140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F66CEE26-6428-94C2-F6E8-8D4BCAEE0666}"/>
              </a:ext>
            </a:extLst>
          </p:cNvPr>
          <p:cNvSpPr txBox="1"/>
          <p:nvPr/>
        </p:nvSpPr>
        <p:spPr>
          <a:xfrm>
            <a:off x="9620654" y="1703739"/>
            <a:ext cx="2247071" cy="63607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ea typeface="Calibri"/>
                <a:cs typeface="Calibri"/>
              </a:rPr>
              <a:t>Buckling Calculation:</a:t>
            </a:r>
          </a:p>
          <a:p>
            <a:r>
              <a:rPr lang="en-US" sz="1400" err="1">
                <a:ea typeface="Calibri"/>
                <a:cs typeface="Calibri"/>
              </a:rPr>
              <a:t>P</a:t>
            </a:r>
            <a:r>
              <a:rPr lang="en-US" sz="1400" baseline="-25000" err="1">
                <a:ea typeface="Calibri"/>
                <a:cs typeface="Calibri"/>
              </a:rPr>
              <a:t>cr</a:t>
            </a:r>
            <a:r>
              <a:rPr lang="en-US" sz="1400">
                <a:ea typeface="Calibri"/>
                <a:cs typeface="Calibri"/>
              </a:rPr>
              <a:t>=(</a:t>
            </a:r>
            <a:r>
              <a:rPr lang="en-US" sz="1400">
                <a:ea typeface="+mn-lt"/>
                <a:cs typeface="+mn-lt"/>
              </a:rPr>
              <a:t>πEI</a:t>
            </a:r>
            <a:r>
              <a:rPr lang="en-US" sz="1400">
                <a:ea typeface="Calibri"/>
                <a:cs typeface="Calibri"/>
              </a:rPr>
              <a:t>)/(KL)</a:t>
            </a:r>
            <a:r>
              <a:rPr lang="en-US" sz="1400" baseline="30000">
                <a:ea typeface="Calibri"/>
                <a:cs typeface="Calibri"/>
              </a:rPr>
              <a:t>2 </a:t>
            </a:r>
            <a:r>
              <a:rPr lang="en-US" sz="3200" baseline="-25000">
                <a:ea typeface="Calibri"/>
                <a:cs typeface="Calibri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59D36D-6C87-6C4B-36E2-5BE2EE345424}"/>
              </a:ext>
            </a:extLst>
          </p:cNvPr>
          <p:cNvSpPr txBox="1"/>
          <p:nvPr/>
        </p:nvSpPr>
        <p:spPr>
          <a:xfrm>
            <a:off x="5263551" y="1812985"/>
            <a:ext cx="4418161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cs typeface="Segoe UI"/>
              </a:rPr>
              <a:t>I =(π(.25 in)</a:t>
            </a:r>
            <a:r>
              <a:rPr lang="en-US" sz="1400" baseline="30000">
                <a:cs typeface="Segoe UI"/>
              </a:rPr>
              <a:t>4</a:t>
            </a:r>
            <a:r>
              <a:rPr lang="en-US" sz="1400">
                <a:cs typeface="Segoe UI"/>
              </a:rPr>
              <a:t>)/4= .00307 in</a:t>
            </a:r>
            <a:r>
              <a:rPr lang="en-US" sz="1400" baseline="30000">
                <a:cs typeface="Segoe UI"/>
              </a:rPr>
              <a:t>4</a:t>
            </a:r>
            <a:r>
              <a:rPr lang="en-US" sz="1400">
                <a:cs typeface="Segoe UI"/>
              </a:rPr>
              <a:t>​</a:t>
            </a:r>
          </a:p>
          <a:p>
            <a:r>
              <a:rPr lang="en-US" sz="1400" err="1">
                <a:cs typeface="Segoe UI"/>
              </a:rPr>
              <a:t>P</a:t>
            </a:r>
            <a:r>
              <a:rPr lang="en-US" sz="1400" baseline="-25000" err="1">
                <a:cs typeface="Segoe UI"/>
              </a:rPr>
              <a:t>cr</a:t>
            </a:r>
            <a:r>
              <a:rPr lang="en-US" sz="1400">
                <a:cs typeface="Segoe UI"/>
              </a:rPr>
              <a:t>= (π</a:t>
            </a:r>
            <a:r>
              <a:rPr lang="en-US" sz="1400" baseline="30000">
                <a:cs typeface="Segoe UI"/>
              </a:rPr>
              <a:t>2</a:t>
            </a:r>
            <a:r>
              <a:rPr lang="en-US" sz="1400">
                <a:cs typeface="Segoe UI"/>
              </a:rPr>
              <a:t>*(10*10</a:t>
            </a:r>
            <a:r>
              <a:rPr lang="en-US" sz="1400" baseline="30000">
                <a:cs typeface="Segoe UI"/>
              </a:rPr>
              <a:t>6 </a:t>
            </a:r>
            <a:r>
              <a:rPr lang="en-US" sz="1400">
                <a:cs typeface="Segoe UI"/>
              </a:rPr>
              <a:t>psi ) * .00307 in</a:t>
            </a:r>
            <a:r>
              <a:rPr lang="en-US" sz="1400" baseline="30000">
                <a:cs typeface="Segoe UI"/>
              </a:rPr>
              <a:t>4</a:t>
            </a:r>
            <a:r>
              <a:rPr lang="en-US" sz="1400">
                <a:cs typeface="Segoe UI"/>
              </a:rPr>
              <a:t>)/(1.0*22.1 in)</a:t>
            </a:r>
            <a:r>
              <a:rPr lang="en-US" sz="1400" baseline="30000">
                <a:cs typeface="Segoe UI"/>
              </a:rPr>
              <a:t>2</a:t>
            </a:r>
            <a:r>
              <a:rPr lang="en-US" sz="1400">
                <a:cs typeface="Segoe UI"/>
              </a:rPr>
              <a:t>= 620.4</a:t>
            </a:r>
            <a:r>
              <a:rPr lang="en-US" sz="1400" b="1" u="sng">
                <a:cs typeface="Segoe UI"/>
              </a:rPr>
              <a:t> </a:t>
            </a:r>
            <a:r>
              <a:rPr lang="en-US" sz="1400" b="1" u="sng" err="1">
                <a:cs typeface="Segoe UI"/>
              </a:rPr>
              <a:t>Ibf</a:t>
            </a:r>
          </a:p>
        </p:txBody>
      </p:sp>
      <p:pic>
        <p:nvPicPr>
          <p:cNvPr id="12" name="Picture 11" descr="A computer screen shot of a rainbow colored tube&#10;&#10;Description automatically generated">
            <a:extLst>
              <a:ext uri="{FF2B5EF4-FFF2-40B4-BE49-F238E27FC236}">
                <a16:creationId xmlns:a16="http://schemas.microsoft.com/office/drawing/2014/main" id="{660265C3-2286-6F93-E21F-2DA37AC2E0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5883" y="2551980"/>
            <a:ext cx="4140327" cy="3378680"/>
          </a:xfrm>
          <a:prstGeom prst="rect">
            <a:avLst/>
          </a:prstGeom>
        </p:spPr>
      </p:pic>
      <p:sp>
        <p:nvSpPr>
          <p:cNvPr id="14" name="TextBox 16">
            <a:extLst>
              <a:ext uri="{FF2B5EF4-FFF2-40B4-BE49-F238E27FC236}">
                <a16:creationId xmlns:a16="http://schemas.microsoft.com/office/drawing/2014/main" id="{57F173AF-9BCB-CB29-6328-A0CF945FEB30}"/>
              </a:ext>
            </a:extLst>
          </p:cNvPr>
          <p:cNvSpPr txBox="1"/>
          <p:nvPr/>
        </p:nvSpPr>
        <p:spPr>
          <a:xfrm>
            <a:off x="612475" y="4846607"/>
            <a:ext cx="2304692" cy="2462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cs typeface="Calibri"/>
              </a:rPr>
              <a:t>Figure 17. Rocker Arm Stress results</a:t>
            </a:r>
            <a:endParaRPr lang="en-US" sz="1000"/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57F173AF-9BCB-CB29-6328-A0CF945FEB30}"/>
              </a:ext>
            </a:extLst>
          </p:cNvPr>
          <p:cNvSpPr txBox="1"/>
          <p:nvPr/>
        </p:nvSpPr>
        <p:spPr>
          <a:xfrm>
            <a:off x="5328249" y="5917720"/>
            <a:ext cx="2304692" cy="2462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cs typeface="Calibri"/>
              </a:rPr>
              <a:t>Figure 18. Pushrod stress results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699498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" y="244413"/>
            <a:ext cx="1086002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Engineering Calculations-Geometry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470000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LL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2012" y="6517282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15 - Parker</a:t>
            </a:r>
            <a:endParaRPr lang="en-US" sz="1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77CB8-3A19-2A8D-8CF9-14110E365D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4428" y="1309183"/>
            <a:ext cx="4210324" cy="25237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B6F995-0925-5B30-9D5E-38397BBA3D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6416" y="5404428"/>
            <a:ext cx="1618816" cy="10958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33D3D6-0E3D-41B6-81D8-68F857AF46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2116" y="5422330"/>
            <a:ext cx="1611672" cy="10949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56F6D34-2306-372D-CC10-EA0B42892C11}"/>
              </a:ext>
            </a:extLst>
          </p:cNvPr>
          <p:cNvSpPr txBox="1"/>
          <p:nvPr/>
        </p:nvSpPr>
        <p:spPr>
          <a:xfrm>
            <a:off x="5815584" y="1700784"/>
            <a:ext cx="50801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Created </a:t>
            </a:r>
            <a:r>
              <a:rPr lang="en-US" err="1"/>
              <a:t>matlab</a:t>
            </a:r>
            <a:r>
              <a:rPr lang="en-US"/>
              <a:t> code using suspension geometry in CAD to model forces in the pushrod system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Used worse case loading scenario to acquire a minimum value of 700 </a:t>
            </a:r>
            <a:r>
              <a:rPr lang="en-US" err="1"/>
              <a:t>lbf</a:t>
            </a:r>
            <a:r>
              <a:rPr lang="en-US"/>
              <a:t>/in spring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Since the loading scenario is unrealistic for application, we will try a few spring rates of 400 and 500 </a:t>
            </a:r>
            <a:r>
              <a:rPr lang="en-US" err="1"/>
              <a:t>lbf</a:t>
            </a:r>
            <a:r>
              <a:rPr lang="en-US"/>
              <a:t>/in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This will give us more desirable values for down travel for better handling over bumps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A1DDEE-93C2-5ADA-6A18-C00D8DE489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4428" y="3928959"/>
            <a:ext cx="4209706" cy="198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43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0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Sub-Team Description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109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13625" y="6463868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2 - Garrett</a:t>
            </a:r>
            <a:endParaRPr lang="en-US" sz="1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4352FD-93C9-BAA4-EFA1-675FDFCA21FB}"/>
              </a:ext>
            </a:extLst>
          </p:cNvPr>
          <p:cNvSpPr txBox="1"/>
          <p:nvPr/>
        </p:nvSpPr>
        <p:spPr>
          <a:xfrm>
            <a:off x="4054225" y="1777077"/>
            <a:ext cx="7430609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Focus is on the vehicles overall suspension system</a:t>
            </a:r>
          </a:p>
          <a:p>
            <a:pPr marL="285750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Design of A-arm, Brakes, Knuckles, Pushrod assembly, Steering, among other systems.</a:t>
            </a:r>
          </a:p>
          <a:p>
            <a:pPr marL="285750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Overall goal: improvement from last year's design mostly in adjustability and overall drivability including ease of steering.</a:t>
            </a:r>
          </a:p>
          <a:p>
            <a:pPr marL="285750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ea typeface="Calibri"/>
                <a:cs typeface="Calibri"/>
              </a:rPr>
              <a:t>Why is this important</a:t>
            </a:r>
            <a:r>
              <a:rPr lang="en-US">
                <a:ea typeface="Calibri"/>
                <a:cs typeface="Calibri"/>
              </a:rPr>
              <a:t>: Suspension directly effects the car's handling, stability, and overall safety. It plays a vital role in maximizing tire contact, improving cornering speed, and ensuring driver control. </a:t>
            </a:r>
          </a:p>
          <a:p>
            <a:pPr marL="285750" indent="-285750" algn="ctr">
              <a:buFont typeface="Arial"/>
              <a:buChar char="•"/>
            </a:pPr>
            <a:endParaRPr lang="en-US">
              <a:ea typeface="Calibri"/>
              <a:cs typeface="Calibri"/>
            </a:endParaRPr>
          </a:p>
        </p:txBody>
      </p:sp>
      <p:pic>
        <p:nvPicPr>
          <p:cNvPr id="11" name="Picture 10" descr="A race car with tires&#10;&#10;Description automatically generated">
            <a:extLst>
              <a:ext uri="{FF2B5EF4-FFF2-40B4-BE49-F238E27FC236}">
                <a16:creationId xmlns:a16="http://schemas.microsoft.com/office/drawing/2014/main" id="{BFDE025A-FEF0-4566-AB52-50D5246B94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777" y="1718349"/>
            <a:ext cx="3317631" cy="3533776"/>
          </a:xfrm>
          <a:prstGeom prst="rect">
            <a:avLst/>
          </a:prstGeom>
        </p:spPr>
      </p:pic>
      <p:sp>
        <p:nvSpPr>
          <p:cNvPr id="12" name="Caption">
            <a:extLst>
              <a:ext uri="{FF2B5EF4-FFF2-40B4-BE49-F238E27FC236}">
                <a16:creationId xmlns:a16="http://schemas.microsoft.com/office/drawing/2014/main" id="{7AB4E608-994F-6393-0A4C-2A469C48328B}"/>
              </a:ext>
            </a:extLst>
          </p:cNvPr>
          <p:cNvSpPr txBox="1"/>
          <p:nvPr/>
        </p:nvSpPr>
        <p:spPr>
          <a:xfrm>
            <a:off x="387635" y="5259822"/>
            <a:ext cx="395889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latin typeface="+mn-lt"/>
                <a:cs typeface="Arial"/>
              </a:rPr>
              <a:t>Fig. </a:t>
            </a:r>
            <a:r>
              <a:rPr lang="en-US" sz="1000">
                <a:cs typeface="Arial"/>
              </a:rPr>
              <a:t>1</a:t>
            </a:r>
            <a:r>
              <a:rPr lang="en-US" sz="1000">
                <a:latin typeface="+mn-lt"/>
                <a:cs typeface="Arial"/>
              </a:rPr>
              <a:t>: Picture of 1</a:t>
            </a:r>
            <a:r>
              <a:rPr lang="en-US" sz="1000" baseline="30000">
                <a:latin typeface="+mn-lt"/>
                <a:cs typeface="Arial"/>
              </a:rPr>
              <a:t>st</a:t>
            </a:r>
            <a:r>
              <a:rPr lang="en-US" sz="1000">
                <a:latin typeface="+mn-lt"/>
                <a:cs typeface="Arial"/>
              </a:rPr>
              <a:t> year Front Suspension System</a:t>
            </a:r>
            <a:endParaRPr lang="en-US" sz="1000" i="1">
              <a:latin typeface="+mn-lt"/>
              <a:ea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483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" y="244413"/>
            <a:ext cx="1086002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Engineering Calculations-Geometry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470000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LL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2012" y="6517282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16 - Parker</a:t>
            </a:r>
            <a:endParaRPr lang="en-US" sz="16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201CBB0-88FD-AF68-F81E-295963E308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104" y="1469197"/>
            <a:ext cx="5642594" cy="475765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CB1B9A7-7430-21C9-9E24-70D5B8ED156E}"/>
              </a:ext>
            </a:extLst>
          </p:cNvPr>
          <p:cNvSpPr txBox="1"/>
          <p:nvPr/>
        </p:nvSpPr>
        <p:spPr>
          <a:xfrm>
            <a:off x="6474698" y="1497756"/>
            <a:ext cx="4622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Used worse case scenario forces to model a FBD to determine the loads on the control arms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Values of 4000 N vertically and 2400 N horizontally were determined for the force acting on the center of tire contact patch.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1400 N (tension) for upper control arms and around 4000 N in compression for the lowers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These values will be used for ANSYS analysis on control arms and will help with ANSYS on the steering knuckles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24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45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Engineering Calculations-Steering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470000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LL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2012" y="6517282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17 - Matt</a:t>
            </a:r>
            <a:endParaRPr lang="en-US" sz="16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3FD128-E286-833E-57D2-D74D1CC6C58D}"/>
              </a:ext>
            </a:extLst>
          </p:cNvPr>
          <p:cNvSpPr txBox="1"/>
          <p:nvPr/>
        </p:nvSpPr>
        <p:spPr>
          <a:xfrm>
            <a:off x="7584529" y="3853312"/>
            <a:ext cx="33528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cs typeface="Calibri"/>
              </a:rPr>
              <a:t>Figure 19. - Steering Geometry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7B02E7-A183-70B0-008E-880F43DCCEF6}"/>
              </a:ext>
            </a:extLst>
          </p:cNvPr>
          <p:cNvSpPr txBox="1"/>
          <p:nvPr/>
        </p:nvSpPr>
        <p:spPr>
          <a:xfrm>
            <a:off x="544527" y="1537227"/>
            <a:ext cx="4140471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For calculations I use base tie rod lengths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11.4 in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cs typeface="Calibri"/>
              </a:rPr>
              <a:t>17.4 in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cs typeface="Calibri"/>
              </a:rPr>
              <a:t>14.4 in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These are based on NARRCO steering rack length and the tie rods needed for using them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16" name="Picture 15" descr="A drawing of a rectangular object with lines and numbers&#10;&#10;Description automatically generated">
            <a:extLst>
              <a:ext uri="{FF2B5EF4-FFF2-40B4-BE49-F238E27FC236}">
                <a16:creationId xmlns:a16="http://schemas.microsoft.com/office/drawing/2014/main" id="{3310372C-982F-4327-B2FE-1B349F520C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9103" y="1562945"/>
            <a:ext cx="5867518" cy="21309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A7B8308-5F41-5E55-4BDA-2B35D279D1C6}"/>
              </a:ext>
            </a:extLst>
          </p:cNvPr>
          <p:cNvSpPr txBox="1"/>
          <p:nvPr/>
        </p:nvSpPr>
        <p:spPr>
          <a:xfrm>
            <a:off x="542794" y="4175342"/>
            <a:ext cx="658660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Values for bump and droop - </a:t>
            </a:r>
          </a:p>
          <a:p>
            <a:r>
              <a:rPr lang="en-US">
                <a:ea typeface="Calibri"/>
                <a:cs typeface="Calibri"/>
              </a:rPr>
              <a:t>11.4: bump .85 deg droop .16 deg</a:t>
            </a:r>
          </a:p>
          <a:p>
            <a:r>
              <a:rPr lang="en-US">
                <a:ea typeface="Calibri"/>
                <a:cs typeface="Calibri"/>
              </a:rPr>
              <a:t>14.4: bump .24 deg droop -.12 deg</a:t>
            </a:r>
          </a:p>
          <a:p>
            <a:r>
              <a:rPr lang="en-US">
                <a:ea typeface="Calibri"/>
                <a:cs typeface="Calibri"/>
              </a:rPr>
              <a:t>17.4: bump .30 deg droop .05 deg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5791B6-4FC1-DB32-2B0A-784B7308260B}"/>
              </a:ext>
            </a:extLst>
          </p:cNvPr>
          <p:cNvSpPr txBox="1"/>
          <p:nvPr/>
        </p:nvSpPr>
        <p:spPr>
          <a:xfrm>
            <a:off x="544229" y="5648736"/>
            <a:ext cx="63506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Values show desirable results to continue using 14.4 inch rack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57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45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Engineering Calculations – Control Arms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470000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LL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2012" y="6517282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18 - Garrett</a:t>
            </a:r>
            <a:endParaRPr lang="en-US" sz="1600"/>
          </a:p>
        </p:txBody>
      </p:sp>
      <p:pic>
        <p:nvPicPr>
          <p:cNvPr id="3" name="Picture 2" descr="A drawing of a mechanical arm&#10;&#10;Description automatically generated">
            <a:extLst>
              <a:ext uri="{FF2B5EF4-FFF2-40B4-BE49-F238E27FC236}">
                <a16:creationId xmlns:a16="http://schemas.microsoft.com/office/drawing/2014/main" id="{CFDF8342-D374-558A-C6F4-123095C82D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093" y="1664865"/>
            <a:ext cx="7328659" cy="4772646"/>
          </a:xfrm>
          <a:prstGeom prst="rect">
            <a:avLst/>
          </a:prstGeom>
        </p:spPr>
      </p:pic>
      <p:sp>
        <p:nvSpPr>
          <p:cNvPr id="2" name="TextBox 16">
            <a:extLst>
              <a:ext uri="{FF2B5EF4-FFF2-40B4-BE49-F238E27FC236}">
                <a16:creationId xmlns:a16="http://schemas.microsoft.com/office/drawing/2014/main" id="{57F173AF-9BCB-CB29-6328-A0CF945FEB30}"/>
              </a:ext>
            </a:extLst>
          </p:cNvPr>
          <p:cNvSpPr txBox="1"/>
          <p:nvPr/>
        </p:nvSpPr>
        <p:spPr>
          <a:xfrm>
            <a:off x="3344561" y="6363418"/>
            <a:ext cx="2304692" cy="2462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cs typeface="Calibri"/>
              </a:rPr>
              <a:t>Figure 20. Control Arm Force </a:t>
            </a:r>
            <a:endParaRPr lang="en-US" sz="1000"/>
          </a:p>
        </p:txBody>
      </p:sp>
      <p:pic>
        <p:nvPicPr>
          <p:cNvPr id="8" name="Picture 7" descr="A math equation with black text&#10;&#10;Description automatically generated">
            <a:extLst>
              <a:ext uri="{FF2B5EF4-FFF2-40B4-BE49-F238E27FC236}">
                <a16:creationId xmlns:a16="http://schemas.microsoft.com/office/drawing/2014/main" id="{7E252812-7877-9E93-C9CF-D06C938C5B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3146" y="1665716"/>
            <a:ext cx="3657600" cy="828675"/>
          </a:xfrm>
          <a:prstGeom prst="rect">
            <a:avLst/>
          </a:prstGeom>
        </p:spPr>
      </p:pic>
      <p:pic>
        <p:nvPicPr>
          <p:cNvPr id="11" name="Picture 1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9CD985F-CC40-AF7B-F584-D4E7EAB35B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8038" y="2491946"/>
            <a:ext cx="3524250" cy="762000"/>
          </a:xfrm>
          <a:prstGeom prst="rect">
            <a:avLst/>
          </a:prstGeom>
        </p:spPr>
      </p:pic>
      <p:pic>
        <p:nvPicPr>
          <p:cNvPr id="12" name="Picture 11" descr="A mathematical equation with black text&#10;&#10;Description automatically generated">
            <a:extLst>
              <a:ext uri="{FF2B5EF4-FFF2-40B4-BE49-F238E27FC236}">
                <a16:creationId xmlns:a16="http://schemas.microsoft.com/office/drawing/2014/main" id="{3ED9CF8A-6165-6C2E-5E72-4B26A7C97C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4558" y="3254718"/>
            <a:ext cx="391477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8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45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Engineering Calculations- Brakes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470000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LL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2012" y="6517282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19 - Chris</a:t>
            </a:r>
            <a:endParaRPr lang="en-US" sz="16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755343-F3CD-9DAD-B130-B7D6B6A668A8}"/>
              </a:ext>
            </a:extLst>
          </p:cNvPr>
          <p:cNvSpPr txBox="1"/>
          <p:nvPr/>
        </p:nvSpPr>
        <p:spPr>
          <a:xfrm>
            <a:off x="562079" y="1695386"/>
            <a:ext cx="6697740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Calculating the Lock-Up Force(Front axle)</a:t>
            </a:r>
          </a:p>
          <a:p>
            <a:r>
              <a:rPr lang="en-US">
                <a:ea typeface="+mn-lt"/>
                <a:cs typeface="+mn-lt"/>
              </a:rPr>
              <a:t>Dynamic on Front Axle = Mass*(</a:t>
            </a:r>
            <a:r>
              <a:rPr lang="en-US" err="1">
                <a:ea typeface="+mn-lt"/>
                <a:cs typeface="+mn-lt"/>
              </a:rPr>
              <a:t>Lr+h</a:t>
            </a:r>
            <a:r>
              <a:rPr lang="en-US">
                <a:ea typeface="+mn-lt"/>
                <a:cs typeface="+mn-lt"/>
              </a:rPr>
              <a:t>)/L = 78% percent front, 22% rear</a:t>
            </a:r>
          </a:p>
          <a:p>
            <a:r>
              <a:rPr lang="en-US">
                <a:ea typeface="+mn-lt"/>
                <a:cs typeface="+mn-lt"/>
              </a:rPr>
              <a:t>Longitudinal load Transfer (Ft) = µ*m*h*g/L = 1399 N</a:t>
            </a:r>
          </a:p>
          <a:p>
            <a:r>
              <a:rPr lang="en-US">
                <a:ea typeface="+mn-lt"/>
                <a:cs typeface="+mn-lt"/>
              </a:rPr>
              <a:t>Normal Force on Front Tyres (</a:t>
            </a:r>
            <a:r>
              <a:rPr lang="en-US" err="1">
                <a:ea typeface="+mn-lt"/>
                <a:cs typeface="+mn-lt"/>
              </a:rPr>
              <a:t>Fnf</a:t>
            </a:r>
            <a:r>
              <a:rPr lang="en-US">
                <a:ea typeface="+mn-lt"/>
                <a:cs typeface="+mn-lt"/>
              </a:rPr>
              <a:t>) = ((m*g*Lr)/L) +Ft = 2098 N</a:t>
            </a:r>
          </a:p>
          <a:p>
            <a:r>
              <a:rPr lang="en-US">
                <a:cs typeface="Calibri"/>
              </a:rPr>
              <a:t>Lock-Up Force(Ff) = </a:t>
            </a:r>
            <a:r>
              <a:rPr lang="en-US" err="1">
                <a:cs typeface="Calibri"/>
              </a:rPr>
              <a:t>Fnf</a:t>
            </a:r>
            <a:r>
              <a:rPr lang="en-US">
                <a:cs typeface="Calibri"/>
              </a:rPr>
              <a:t>*</a:t>
            </a:r>
            <a:r>
              <a:rPr lang="en-US">
                <a:ea typeface="+mn-lt"/>
                <a:cs typeface="+mn-lt"/>
              </a:rPr>
              <a:t>* µ/2 = </a:t>
            </a:r>
            <a:r>
              <a:rPr lang="en-US" b="1">
                <a:ea typeface="+mn-lt"/>
                <a:cs typeface="+mn-lt"/>
              </a:rPr>
              <a:t>1468 N</a:t>
            </a:r>
          </a:p>
          <a:p>
            <a:r>
              <a:rPr lang="en-US">
                <a:cs typeface="Calibri"/>
              </a:rPr>
              <a:t>Lock-Up Torque = Ff*R = </a:t>
            </a:r>
            <a:r>
              <a:rPr lang="en-US" b="1">
                <a:cs typeface="Calibri"/>
              </a:rPr>
              <a:t>391 N/m</a:t>
            </a:r>
          </a:p>
          <a:p>
            <a:r>
              <a:rPr lang="en-US" b="1">
                <a:cs typeface="Calibri"/>
              </a:rPr>
              <a:t>391 = </a:t>
            </a:r>
            <a:r>
              <a:rPr lang="en-US">
                <a:cs typeface="Calibri"/>
              </a:rPr>
              <a:t>(2)(0.5)(Brake Line Pressure)(piston area)(average effective radius)</a:t>
            </a:r>
          </a:p>
          <a:p>
            <a:r>
              <a:rPr lang="en-US">
                <a:cs typeface="Calibri"/>
              </a:rPr>
              <a:t>Lock-Up Brake Line Pressure = 5.83 e 6 N/m^2 = ~</a:t>
            </a:r>
            <a:r>
              <a:rPr lang="en-US" b="1">
                <a:cs typeface="Calibri"/>
              </a:rPr>
              <a:t>750 psi</a:t>
            </a:r>
          </a:p>
          <a:p>
            <a:r>
              <a:rPr lang="en-US">
                <a:cs typeface="Calibri"/>
              </a:rPr>
              <a:t>With 5/8" bore master cylinders front and rear, this equates to </a:t>
            </a:r>
            <a:r>
              <a:rPr lang="en-US" b="1">
                <a:cs typeface="Calibri"/>
              </a:rPr>
              <a:t>400N </a:t>
            </a:r>
            <a:r>
              <a:rPr lang="en-US">
                <a:cs typeface="Calibri"/>
              </a:rPr>
              <a:t>input force at the pedal</a:t>
            </a:r>
          </a:p>
        </p:txBody>
      </p:sp>
      <p:pic>
        <p:nvPicPr>
          <p:cNvPr id="2" name="Picture 1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AD9C515C-673C-756F-2012-EA0E3A0EAA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7936" y="1697647"/>
            <a:ext cx="3797545" cy="2970336"/>
          </a:xfrm>
          <a:prstGeom prst="rect">
            <a:avLst/>
          </a:prstGeom>
        </p:spPr>
      </p:pic>
      <p:sp>
        <p:nvSpPr>
          <p:cNvPr id="5" name="TextBox 16">
            <a:extLst>
              <a:ext uri="{FF2B5EF4-FFF2-40B4-BE49-F238E27FC236}">
                <a16:creationId xmlns:a16="http://schemas.microsoft.com/office/drawing/2014/main" id="{57F173AF-9BCB-CB29-6328-A0CF945FEB30}"/>
              </a:ext>
            </a:extLst>
          </p:cNvPr>
          <p:cNvSpPr txBox="1"/>
          <p:nvPr/>
        </p:nvSpPr>
        <p:spPr>
          <a:xfrm>
            <a:off x="7808343" y="4817852"/>
            <a:ext cx="2304692" cy="2462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cs typeface="Calibri"/>
              </a:rPr>
              <a:t>Figure 21. MATLAB code for brakes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123292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4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FMEA chart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470000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LL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2012" y="6517282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20 - Parker</a:t>
            </a:r>
            <a:endParaRPr lang="en-US" sz="16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25037F-53F9-886F-A8F8-BE2A30C977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024" y="1546800"/>
            <a:ext cx="10780776" cy="440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17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4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Testing Procedures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470000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LL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2012" y="6517282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21 - Parker</a:t>
            </a:r>
            <a:endParaRPr lang="en-US" sz="1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5D6505-F5C2-C15E-192A-F93C88007FD2}"/>
              </a:ext>
            </a:extLst>
          </p:cNvPr>
          <p:cNvSpPr txBox="1"/>
          <p:nvPr/>
        </p:nvSpPr>
        <p:spPr>
          <a:xfrm>
            <a:off x="1481328" y="1536192"/>
            <a:ext cx="8942832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Our goal is to test the car several times, one of the times being on campus in the space provided to us by parking services.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All day event, consisting of several testing procedures of the vehicle handling, steering force required, braking distances, and measuring tire temps to adjust static camber.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 spring rate will also be tested and we will decide how to adjust based off handling characteristics.</a:t>
            </a:r>
            <a:endParaRPr lang="en-US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Iterative testing will be done to test the heat capacities of components along with their wear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We will need ample space, volunteers, safety equipment, tools, replacement parts and other parts for changing geometry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We will also be doing an additional testing day will the 3 other state universities</a:t>
            </a:r>
          </a:p>
        </p:txBody>
      </p:sp>
    </p:spTree>
    <p:extLst>
      <p:ext uri="{BB962C8B-B14F-4D97-AF65-F5344CB8AC3E}">
        <p14:creationId xmlns:p14="http://schemas.microsoft.com/office/powerpoint/2010/main" val="3923943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4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Schedule and Budget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470000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LL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2012" y="6517282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22 - Parker</a:t>
            </a:r>
            <a:endParaRPr lang="en-US" sz="16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7C00B0-9D10-453B-8739-54D7DF8807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5768" y="1585912"/>
            <a:ext cx="3352800" cy="3686175"/>
          </a:xfrm>
          <a:prstGeom prst="rect">
            <a:avLst/>
          </a:prstGeom>
        </p:spPr>
      </p:pic>
      <p:pic>
        <p:nvPicPr>
          <p:cNvPr id="3" name="Picture 2" descr="A white rectangular object with black text&#10;&#10;Description automatically generated">
            <a:extLst>
              <a:ext uri="{FF2B5EF4-FFF2-40B4-BE49-F238E27FC236}">
                <a16:creationId xmlns:a16="http://schemas.microsoft.com/office/drawing/2014/main" id="{0AB8EDB5-CAA3-D9C3-E674-874B63444F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7748" y="5352075"/>
            <a:ext cx="2448839" cy="638959"/>
          </a:xfrm>
          <a:prstGeom prst="rect">
            <a:avLst/>
          </a:prstGeom>
        </p:spPr>
      </p:pic>
      <p:pic>
        <p:nvPicPr>
          <p:cNvPr id="5" name="Picture 4" descr="A table with numbers and text&#10;&#10;Description automatically generated">
            <a:extLst>
              <a:ext uri="{FF2B5EF4-FFF2-40B4-BE49-F238E27FC236}">
                <a16:creationId xmlns:a16="http://schemas.microsoft.com/office/drawing/2014/main" id="{0F726FA6-7F08-4D7A-1500-FEC9173505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2455" y="1477251"/>
            <a:ext cx="3181472" cy="463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07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4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Next Steps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470000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LL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2012" y="6517282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23 - Parker</a:t>
            </a:r>
            <a:endParaRPr lang="en-US" sz="1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5E16B6-8537-A4FC-042F-93B407449283}"/>
              </a:ext>
            </a:extLst>
          </p:cNvPr>
          <p:cNvSpPr txBox="1"/>
          <p:nvPr/>
        </p:nvSpPr>
        <p:spPr>
          <a:xfrm>
            <a:off x="1636528" y="1816699"/>
            <a:ext cx="93672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Do a full assembly with motion analysis, confirming our design will work as intended.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Finalize forces acting on all components, bring to ANSYS and do any necessary design adjustments.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Update full assembly and confirm parts will still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Finalize manufacturing processes and order stock, parts, hardware and all materials</a:t>
            </a:r>
          </a:p>
        </p:txBody>
      </p:sp>
    </p:spTree>
    <p:extLst>
      <p:ext uri="{BB962C8B-B14F-4D97-AF65-F5344CB8AC3E}">
        <p14:creationId xmlns:p14="http://schemas.microsoft.com/office/powerpoint/2010/main" val="4199164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tifact">
            <a:extLst>
              <a:ext uri="{FF2B5EF4-FFF2-40B4-BE49-F238E27FC236}">
                <a16:creationId xmlns:a16="http://schemas.microsoft.com/office/drawing/2014/main" id="{FBDF794F-7D25-3BF9-66D2-29787C340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27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7AD60B-A7EA-5DB6-F621-30E32F71D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rcRect/>
          <a:stretch/>
        </p:blipFill>
        <p:spPr>
          <a:xfrm>
            <a:off x="1943757" y="3576838"/>
            <a:ext cx="8304483" cy="2033251"/>
          </a:xfrm>
          <a:prstGeom prst="rect">
            <a:avLst/>
          </a:prstGeom>
        </p:spPr>
      </p:pic>
      <p:pic>
        <p:nvPicPr>
          <p:cNvPr id="9" name="Artifact">
            <a:extLst>
              <a:ext uri="{FF2B5EF4-FFF2-40B4-BE49-F238E27FC236}">
                <a16:creationId xmlns:a16="http://schemas.microsoft.com/office/drawing/2014/main" id="{CFE7AC86-47AD-C4E7-24AA-438A6F21E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82442" y="4542326"/>
            <a:ext cx="6027112" cy="215825"/>
          </a:xfrm>
          <a:prstGeom prst="rect">
            <a:avLst/>
          </a:prstGeom>
        </p:spPr>
      </p:pic>
      <p:sp>
        <p:nvSpPr>
          <p:cNvPr id="6" name="H1">
            <a:extLst>
              <a:ext uri="{FF2B5EF4-FFF2-40B4-BE49-F238E27FC236}">
                <a16:creationId xmlns:a16="http://schemas.microsoft.com/office/drawing/2014/main" id="{932201B1-F1D8-F247-8E40-CBF180523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4556" y="1204483"/>
            <a:ext cx="8304483" cy="1167873"/>
          </a:xfrm>
        </p:spPr>
        <p:txBody>
          <a:bodyPr anchor="t">
            <a:noAutofit/>
          </a:bodyPr>
          <a:lstStyle/>
          <a:p>
            <a:r>
              <a:rPr lang="en-US" sz="8500" b="1">
                <a:solidFill>
                  <a:srgbClr val="F8B700"/>
                </a:solidFill>
                <a:latin typeface="Arial" panose="020B0604020202020204" pitchFamily="34" charset="0"/>
              </a:rPr>
              <a:t>Thank you!</a:t>
            </a:r>
            <a:endParaRPr lang="en-US" sz="8500">
              <a:solidFill>
                <a:srgbClr val="F8B700"/>
              </a:solidFill>
            </a:endParaRPr>
          </a:p>
        </p:txBody>
      </p:sp>
      <p:pic>
        <p:nvPicPr>
          <p:cNvPr id="39" name="Artifact">
            <a:extLst>
              <a:ext uri="{FF2B5EF4-FFF2-40B4-BE49-F238E27FC236}">
                <a16:creationId xmlns:a16="http://schemas.microsoft.com/office/drawing/2014/main" id="{2355A315-7F93-5C31-07E6-12D79DBD2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199" y="2997200"/>
            <a:ext cx="4622800" cy="3860800"/>
          </a:xfrm>
          <a:prstGeom prst="rect">
            <a:avLst/>
          </a:prstGeom>
        </p:spPr>
      </p:pic>
      <p:pic>
        <p:nvPicPr>
          <p:cNvPr id="50" name="Artifact">
            <a:extLst>
              <a:ext uri="{FF2B5EF4-FFF2-40B4-BE49-F238E27FC236}">
                <a16:creationId xmlns:a16="http://schemas.microsoft.com/office/drawing/2014/main" id="{1CA43F89-217B-7AE1-4723-7BBE2AD08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-2" y="0"/>
            <a:ext cx="46228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65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036" y="555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Design Requirements (QFD)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109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13625" y="6463868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3 - Parker</a:t>
            </a:r>
            <a:endParaRPr lang="en-US" sz="1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03C128-B0C6-4248-FD35-8D7F3571F9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7788" y="1314450"/>
            <a:ext cx="8295624" cy="52571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C5BDE7-9762-2ADD-EFF1-450C1F8AD355}"/>
              </a:ext>
            </a:extLst>
          </p:cNvPr>
          <p:cNvSpPr txBox="1"/>
          <p:nvPr/>
        </p:nvSpPr>
        <p:spPr>
          <a:xfrm>
            <a:off x="1646207" y="6556075"/>
            <a:ext cx="2304692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cs typeface="Calibri"/>
              </a:rPr>
              <a:t>Figure 2. QFD 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012734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036" y="555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182752"/>
                </a:solidFill>
                <a:latin typeface="Arial"/>
                <a:cs typeface="Arial"/>
              </a:rPr>
              <a:t>Design Description</a:t>
            </a:r>
            <a:endParaRPr lang="en-US" sz="5400" b="1" dirty="0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109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13625" y="6463868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3 - Parker</a:t>
            </a:r>
            <a:endParaRPr lang="en-US" sz="16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D062BB-C373-D496-BCD0-173207D573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1421" y="1487125"/>
            <a:ext cx="3838718" cy="27352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EE15E0-0427-5679-C849-CCB69CE4BD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4135" y="1487125"/>
            <a:ext cx="3012441" cy="27352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59AC027-AF81-88BF-8E7C-8417C26DF34F}"/>
              </a:ext>
            </a:extLst>
          </p:cNvPr>
          <p:cNvSpPr txBox="1"/>
          <p:nvPr/>
        </p:nvSpPr>
        <p:spPr>
          <a:xfrm>
            <a:off x="1417320" y="4361688"/>
            <a:ext cx="9281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figures above and on the next page shows accurately what our suspension will look like.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Currently the A-arms and the knuckle/brakes assembly are shown, however this will be very useful for a motion study and making sure no moving parts collide throughout its 3” range of travel.</a:t>
            </a:r>
          </a:p>
        </p:txBody>
      </p:sp>
    </p:spTree>
    <p:extLst>
      <p:ext uri="{BB962C8B-B14F-4D97-AF65-F5344CB8AC3E}">
        <p14:creationId xmlns:p14="http://schemas.microsoft.com/office/powerpoint/2010/main" val="3755844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036" y="555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182752"/>
                </a:solidFill>
                <a:latin typeface="Arial"/>
                <a:cs typeface="Arial"/>
              </a:rPr>
              <a:t>Design Description</a:t>
            </a:r>
            <a:endParaRPr lang="en-US" sz="5400" b="1" dirty="0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109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13625" y="6463868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3 - Parker</a:t>
            </a:r>
            <a:endParaRPr lang="en-US" sz="1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EE6BE1-5D46-22E9-2782-64CE76FCA8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384" y="1834086"/>
            <a:ext cx="4640416" cy="34833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215917-C9C8-78E1-F081-9FE1AD1CFF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6419" y="1663721"/>
            <a:ext cx="4475976" cy="39684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43454A-CC7B-F85B-5A1E-C08096B691B1}"/>
              </a:ext>
            </a:extLst>
          </p:cNvPr>
          <p:cNvSpPr txBox="1"/>
          <p:nvPr/>
        </p:nvSpPr>
        <p:spPr>
          <a:xfrm>
            <a:off x="1048384" y="5504688"/>
            <a:ext cx="8973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above figures show that no parts interfere with the tire/wheel selection our team is going with for our design. (OZ racing 13” and 20.5” Hoosier Tires)</a:t>
            </a:r>
          </a:p>
        </p:txBody>
      </p:sp>
    </p:spTree>
    <p:extLst>
      <p:ext uri="{BB962C8B-B14F-4D97-AF65-F5344CB8AC3E}">
        <p14:creationId xmlns:p14="http://schemas.microsoft.com/office/powerpoint/2010/main" val="3186037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1102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Design Description – Knuckles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470000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LL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2012" y="6517282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4 - Parker</a:t>
            </a:r>
            <a:endParaRPr lang="en-US" sz="1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34A65C-2E23-98C8-AED5-ABB4C94030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601" y="1174887"/>
            <a:ext cx="6648409" cy="5342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6ED757-C0D7-0C56-9810-D300BEFCE02E}"/>
              </a:ext>
            </a:extLst>
          </p:cNvPr>
          <p:cNvSpPr txBox="1"/>
          <p:nvPr/>
        </p:nvSpPr>
        <p:spPr>
          <a:xfrm>
            <a:off x="7379208" y="1545975"/>
            <a:ext cx="4206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 Knuckle connects the wheel to all other suspension components such as the A-arms, brakes, and steering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Defines steering geometry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Must be strong enough to withstand many forces simultaneously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33BAB1-F167-A651-25EB-D89A01931C6D}"/>
              </a:ext>
            </a:extLst>
          </p:cNvPr>
          <p:cNvSpPr txBox="1"/>
          <p:nvPr/>
        </p:nvSpPr>
        <p:spPr>
          <a:xfrm>
            <a:off x="1833112" y="6491377"/>
            <a:ext cx="2304692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cs typeface="Calibri"/>
              </a:rPr>
              <a:t>Figure 3. Knuckle Assembly Drawing 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779390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1102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Design Description – Knuckles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470000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LL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2012" y="6517282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5 - Parker</a:t>
            </a:r>
            <a:endParaRPr lang="en-US" sz="1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051309-9ABF-1859-C12F-7D7F25997E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954" y="1181480"/>
            <a:ext cx="7676932" cy="53330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2CC94D-1032-C233-79F3-EF7441BDD518}"/>
              </a:ext>
            </a:extLst>
          </p:cNvPr>
          <p:cNvSpPr txBox="1"/>
          <p:nvPr/>
        </p:nvSpPr>
        <p:spPr>
          <a:xfrm>
            <a:off x="8183880" y="1719233"/>
            <a:ext cx="33070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General steering knuckle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3 step manufacturing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Features a press fit tolerance for the wheel bearing, and snap ring groove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Aluminum for easy machinability and weight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8DAE15-5DFD-DA7F-EE1E-4426A8E3D27F}"/>
              </a:ext>
            </a:extLst>
          </p:cNvPr>
          <p:cNvSpPr txBox="1"/>
          <p:nvPr/>
        </p:nvSpPr>
        <p:spPr>
          <a:xfrm>
            <a:off x="2099094" y="6520131"/>
            <a:ext cx="2304692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cs typeface="Calibri"/>
              </a:rPr>
              <a:t>Figure 4. Knuckle parts drawing 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427379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1102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Design Description – Knuckles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470000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LL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2012" y="6517282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6 - Parker</a:t>
            </a:r>
            <a:endParaRPr lang="en-US" sz="1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036111-82A5-C713-8EEE-E2532E040E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597" y="1314450"/>
            <a:ext cx="7083138" cy="49570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A26474-DBBC-2D59-F2DA-F5A16D8C2E3F}"/>
              </a:ext>
            </a:extLst>
          </p:cNvPr>
          <p:cNvSpPr txBox="1"/>
          <p:nvPr/>
        </p:nvSpPr>
        <p:spPr>
          <a:xfrm>
            <a:off x="2745212" y="6266126"/>
            <a:ext cx="2304692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cs typeface="Calibri"/>
              </a:rPr>
              <a:t>Figure 5. Knuckle parts part 2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706421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4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Design Description – Pushrod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470000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LL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2012" y="6517282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7 - Joe</a:t>
            </a:r>
            <a:endParaRPr lang="en-US" sz="16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FA7DB5-EA5A-1032-5BAF-4E5603B43E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002" y="1616473"/>
            <a:ext cx="4372934" cy="4072128"/>
          </a:xfrm>
          <a:prstGeom prst="rect">
            <a:avLst/>
          </a:prstGeom>
        </p:spPr>
      </p:pic>
      <p:pic>
        <p:nvPicPr>
          <p:cNvPr id="3" name="Picture 2" descr="A long grey pencil with a black tip&#10;&#10;Description automatically generated">
            <a:extLst>
              <a:ext uri="{FF2B5EF4-FFF2-40B4-BE49-F238E27FC236}">
                <a16:creationId xmlns:a16="http://schemas.microsoft.com/office/drawing/2014/main" id="{E65108FC-841A-9278-28F2-9F49CA880C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4394" y="1704815"/>
            <a:ext cx="3164026" cy="4197458"/>
          </a:xfrm>
          <a:prstGeom prst="rect">
            <a:avLst/>
          </a:prstGeom>
        </p:spPr>
      </p:pic>
      <p:pic>
        <p:nvPicPr>
          <p:cNvPr id="5" name="Picture 4" descr="A drawing of a shock absorber&#10;&#10;Description automatically generated">
            <a:extLst>
              <a:ext uri="{FF2B5EF4-FFF2-40B4-BE49-F238E27FC236}">
                <a16:creationId xmlns:a16="http://schemas.microsoft.com/office/drawing/2014/main" id="{637D6E76-72F2-D32E-8E1B-2C643E7EF9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0419" y="1826780"/>
            <a:ext cx="4165332" cy="21195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8F56879-1A73-7F0F-E21E-F1C3BD24DC94}"/>
              </a:ext>
            </a:extLst>
          </p:cNvPr>
          <p:cNvSpPr txBox="1"/>
          <p:nvPr/>
        </p:nvSpPr>
        <p:spPr>
          <a:xfrm>
            <a:off x="1373037" y="5901905"/>
            <a:ext cx="2304692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cs typeface="Calibri"/>
              </a:rPr>
              <a:t>Figure 6. Rocker Arm Version 1 </a:t>
            </a:r>
            <a:endParaRPr lang="en-US" sz="10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E492F0-F0FC-3F76-E6A3-526CDECB1D81}"/>
              </a:ext>
            </a:extLst>
          </p:cNvPr>
          <p:cNvSpPr txBox="1"/>
          <p:nvPr/>
        </p:nvSpPr>
        <p:spPr>
          <a:xfrm>
            <a:off x="4672640" y="5923470"/>
            <a:ext cx="2304692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cs typeface="Calibri"/>
              </a:rPr>
              <a:t>Figure 7. Pushrod</a:t>
            </a:r>
            <a:endParaRPr lang="en-US" sz="10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3D3DDA-570E-0A8E-62E3-7F0321299124}"/>
              </a:ext>
            </a:extLst>
          </p:cNvPr>
          <p:cNvSpPr txBox="1"/>
          <p:nvPr/>
        </p:nvSpPr>
        <p:spPr>
          <a:xfrm>
            <a:off x="8065697" y="3946584"/>
            <a:ext cx="2304692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cs typeface="Calibri"/>
              </a:rPr>
              <a:t>Figure 8. DHx2 Damper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04811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38e8fa-0e30-4a8c-add4-4c15785f2a3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45DC616D7A8743978DA5CA4DF7F974" ma:contentTypeVersion="11" ma:contentTypeDescription="Create a new document." ma:contentTypeScope="" ma:versionID="3dfd2d2c209f8cb5ac334d734305e0e1">
  <xsd:schema xmlns:xsd="http://www.w3.org/2001/XMLSchema" xmlns:xs="http://www.w3.org/2001/XMLSchema" xmlns:p="http://schemas.microsoft.com/office/2006/metadata/properties" xmlns:ns2="da38e8fa-0e30-4a8c-add4-4c15785f2a39" targetNamespace="http://schemas.microsoft.com/office/2006/metadata/properties" ma:root="true" ma:fieldsID="b907f7da21a8cbc53f38bf0ceac76fb0" ns2:_="">
    <xsd:import namespace="da38e8fa-0e30-4a8c-add4-4c15785f2a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38e8fa-0e30-4a8c-add4-4c15785f2a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ab86591-d70f-4a96-900c-bfbe5e6a31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EA27D4-4DAF-4CD6-A8C2-7CE3990D89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CD6DE6-984E-432E-A22E-27C25E15D9F1}">
  <ds:schemaRefs>
    <ds:schemaRef ds:uri="http://purl.org/dc/dcmitype/"/>
    <ds:schemaRef ds:uri="http://www.w3.org/XML/1998/namespace"/>
    <ds:schemaRef ds:uri="http://purl.org/dc/elements/1.1/"/>
    <ds:schemaRef ds:uri="http://purl.org/dc/terms/"/>
    <ds:schemaRef ds:uri="da38e8fa-0e30-4a8c-add4-4c15785f2a39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E3035A43-0D69-41EC-8013-FD2F67354BBF}"/>
</file>

<file path=docMetadata/LabelInfo.xml><?xml version="1.0" encoding="utf-8"?>
<clbl:labelList xmlns:clbl="http://schemas.microsoft.com/office/2020/mipLabelMetadata">
  <clbl:label id="{27d49e9f-89e1-4aa0-99a3-d35b57b2ba03}" enabled="0" method="" siteId="{27d49e9f-89e1-4aa0-99a3-d35b57b2ba0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1535</Words>
  <Application>Microsoft Office PowerPoint</Application>
  <PresentationFormat>Widescreen</PresentationFormat>
  <Paragraphs>258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Segoe UI</vt:lpstr>
      <vt:lpstr>Office Theme</vt:lpstr>
      <vt:lpstr>Formula SAE Suspension  </vt:lpstr>
      <vt:lpstr>Sub-Team Description</vt:lpstr>
      <vt:lpstr>Design Requirements (QFD)</vt:lpstr>
      <vt:lpstr>Design Description</vt:lpstr>
      <vt:lpstr>Design Description</vt:lpstr>
      <vt:lpstr>Design Description – Knuckles</vt:lpstr>
      <vt:lpstr>Design Description – Knuckles</vt:lpstr>
      <vt:lpstr>Design Description – Knuckles</vt:lpstr>
      <vt:lpstr>Design Description – Pushrod</vt:lpstr>
      <vt:lpstr>Design Description – Pushrod</vt:lpstr>
      <vt:lpstr>Design Description - Steering</vt:lpstr>
      <vt:lpstr>Design Description – Control Arms</vt:lpstr>
      <vt:lpstr>Design Description – Control Arms</vt:lpstr>
      <vt:lpstr>Design Description - Brakes</vt:lpstr>
      <vt:lpstr>Design Description - Brakes</vt:lpstr>
      <vt:lpstr>Design Description - Brakes</vt:lpstr>
      <vt:lpstr>Design Description - Brakes</vt:lpstr>
      <vt:lpstr>Engineering Calculations- Pushrod</vt:lpstr>
      <vt:lpstr>Engineering Calculations-Geometry</vt:lpstr>
      <vt:lpstr>Engineering Calculations-Geometry</vt:lpstr>
      <vt:lpstr>Engineering Calculations-Steering</vt:lpstr>
      <vt:lpstr>Engineering Calculations – Control Arms</vt:lpstr>
      <vt:lpstr>Engineering Calculations- Brakes</vt:lpstr>
      <vt:lpstr>FMEA chart</vt:lpstr>
      <vt:lpstr>Testing Procedures</vt:lpstr>
      <vt:lpstr>Schedule and Budget</vt:lpstr>
      <vt:lpstr>Next Steps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</dc:title>
  <dc:creator>Amanda Grace Macholl</dc:creator>
  <cp:lastModifiedBy>Parker Thomas Johnson</cp:lastModifiedBy>
  <cp:revision>1</cp:revision>
  <dcterms:created xsi:type="dcterms:W3CDTF">2022-02-25T17:26:29Z</dcterms:created>
  <dcterms:modified xsi:type="dcterms:W3CDTF">2024-11-07T06:21:42Z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0x010100F145DC616D7A8743978DA5CA4DF7F974</vt:lpwstr>
  </property>
  <property fmtid="{D5CDD505-2E9C-101B-9397-08002B2CF9AE}" pid="3" name="MediaServiceImageTags">
    <vt:lpwstr/>
  </property>
</Properties>
</file>